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306" r:id="rId3"/>
    <p:sldId id="326" r:id="rId4"/>
    <p:sldId id="266" r:id="rId5"/>
    <p:sldId id="260" r:id="rId6"/>
    <p:sldId id="259" r:id="rId7"/>
    <p:sldId id="307" r:id="rId8"/>
    <p:sldId id="263" r:id="rId9"/>
    <p:sldId id="308" r:id="rId10"/>
    <p:sldId id="264" r:id="rId11"/>
    <p:sldId id="310" r:id="rId12"/>
    <p:sldId id="265" r:id="rId13"/>
    <p:sldId id="298" r:id="rId14"/>
    <p:sldId id="269" r:id="rId15"/>
    <p:sldId id="296" r:id="rId16"/>
    <p:sldId id="293" r:id="rId17"/>
    <p:sldId id="270" r:id="rId18"/>
    <p:sldId id="271" r:id="rId19"/>
    <p:sldId id="272" r:id="rId20"/>
    <p:sldId id="273" r:id="rId21"/>
    <p:sldId id="274" r:id="rId22"/>
    <p:sldId id="275" r:id="rId23"/>
    <p:sldId id="327" r:id="rId24"/>
    <p:sldId id="276" r:id="rId25"/>
    <p:sldId id="312" r:id="rId26"/>
    <p:sldId id="314" r:id="rId27"/>
    <p:sldId id="315" r:id="rId28"/>
    <p:sldId id="316" r:id="rId29"/>
    <p:sldId id="317" r:id="rId30"/>
    <p:sldId id="328" r:id="rId31"/>
    <p:sldId id="318" r:id="rId32"/>
    <p:sldId id="319" r:id="rId33"/>
    <p:sldId id="320" r:id="rId34"/>
    <p:sldId id="321" r:id="rId35"/>
    <p:sldId id="322" r:id="rId36"/>
    <p:sldId id="323" r:id="rId37"/>
    <p:sldId id="277" r:id="rId38"/>
    <p:sldId id="261" r:id="rId39"/>
    <p:sldId id="278" r:id="rId40"/>
    <p:sldId id="311" r:id="rId41"/>
    <p:sldId id="279" r:id="rId42"/>
    <p:sldId id="280" r:id="rId43"/>
    <p:sldId id="281" r:id="rId44"/>
    <p:sldId id="282" r:id="rId45"/>
    <p:sldId id="295" r:id="rId46"/>
    <p:sldId id="297" r:id="rId47"/>
    <p:sldId id="329" r:id="rId48"/>
    <p:sldId id="313" r:id="rId49"/>
    <p:sldId id="324" r:id="rId50"/>
    <p:sldId id="325" r:id="rId51"/>
    <p:sldId id="300" r:id="rId52"/>
    <p:sldId id="299" r:id="rId53"/>
    <p:sldId id="301" r:id="rId54"/>
    <p:sldId id="302" r:id="rId55"/>
    <p:sldId id="303" r:id="rId56"/>
    <p:sldId id="330" r:id="rId57"/>
    <p:sldId id="304" r:id="rId58"/>
    <p:sldId id="305" r:id="rId59"/>
    <p:sldId id="294" r:id="rId60"/>
    <p:sldId id="30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  <a:srgbClr val="FAFAFA"/>
    <a:srgbClr val="BA0000"/>
    <a:srgbClr val="DC565E"/>
    <a:srgbClr val="9B3F3E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1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11F5-4779-4700-9AD3-E58022E4CBCB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42A10-4AF4-4282-BD68-D8A0D22BBF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1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0" name="Google Shape;4310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1" name="Google Shape;4311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113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3"/>
          <p:cNvSpPr txBox="1">
            <a:spLocks noGrp="1"/>
          </p:cNvSpPr>
          <p:nvPr>
            <p:ph type="subTitle" idx="1"/>
          </p:nvPr>
        </p:nvSpPr>
        <p:spPr>
          <a:xfrm>
            <a:off x="891789" y="4020675"/>
            <a:ext cx="19941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972" name="Google Shape;1972;p13"/>
          <p:cNvSpPr txBox="1">
            <a:spLocks noGrp="1"/>
          </p:cNvSpPr>
          <p:nvPr>
            <p:ph type="body" idx="2"/>
          </p:nvPr>
        </p:nvSpPr>
        <p:spPr>
          <a:xfrm>
            <a:off x="891788" y="4458625"/>
            <a:ext cx="1994175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sp>
        <p:nvSpPr>
          <p:cNvPr id="1973" name="Google Shape;1973;p13"/>
          <p:cNvSpPr/>
          <p:nvPr/>
        </p:nvSpPr>
        <p:spPr>
          <a:xfrm rot="10800000" flipH="1">
            <a:off x="4712296" y="100445"/>
            <a:ext cx="59342" cy="79382"/>
          </a:xfrm>
          <a:custGeom>
            <a:avLst/>
            <a:gdLst/>
            <a:ahLst/>
            <a:cxnLst/>
            <a:rect l="l" t="t" r="r" b="b"/>
            <a:pathLst>
              <a:path w="51378" h="51547" extrusionOk="0">
                <a:moveTo>
                  <a:pt x="51378" y="25774"/>
                </a:moveTo>
                <a:cubicBezTo>
                  <a:pt x="51378" y="40008"/>
                  <a:pt x="39877" y="51547"/>
                  <a:pt x="25689" y="51547"/>
                </a:cubicBezTo>
                <a:cubicBezTo>
                  <a:pt x="11501" y="51547"/>
                  <a:pt x="0" y="40008"/>
                  <a:pt x="0" y="25774"/>
                </a:cubicBezTo>
                <a:cubicBezTo>
                  <a:pt x="0" y="11539"/>
                  <a:pt x="11501" y="0"/>
                  <a:pt x="25689" y="0"/>
                </a:cubicBezTo>
                <a:cubicBezTo>
                  <a:pt x="39877" y="0"/>
                  <a:pt x="51378" y="11539"/>
                  <a:pt x="51378" y="25774"/>
                </a:cubicBezTo>
                <a:close/>
              </a:path>
            </a:pathLst>
          </a:custGeom>
          <a:solidFill>
            <a:srgbClr val="D1BC9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4" name="Google Shape;1974;p13"/>
          <p:cNvSpPr/>
          <p:nvPr/>
        </p:nvSpPr>
        <p:spPr>
          <a:xfrm rot="10800000" flipH="1">
            <a:off x="1711588" y="1073361"/>
            <a:ext cx="123935" cy="165790"/>
          </a:xfrm>
          <a:custGeom>
            <a:avLst/>
            <a:gdLst/>
            <a:ahLst/>
            <a:cxnLst/>
            <a:rect l="l" t="t" r="r" b="b"/>
            <a:pathLst>
              <a:path w="107303" h="107656" extrusionOk="0">
                <a:moveTo>
                  <a:pt x="9" y="54028"/>
                </a:moveTo>
                <a:cubicBezTo>
                  <a:pt x="9" y="83756"/>
                  <a:pt x="24038" y="107856"/>
                  <a:pt x="53660" y="107856"/>
                </a:cubicBezTo>
                <a:cubicBezTo>
                  <a:pt x="83282" y="107856"/>
                  <a:pt x="107312" y="83756"/>
                  <a:pt x="107312" y="54028"/>
                </a:cubicBezTo>
                <a:cubicBezTo>
                  <a:pt x="107312" y="24299"/>
                  <a:pt x="83282" y="200"/>
                  <a:pt x="53660" y="200"/>
                </a:cubicBezTo>
                <a:cubicBezTo>
                  <a:pt x="24038" y="200"/>
                  <a:pt x="9" y="24299"/>
                  <a:pt x="9" y="54028"/>
                </a:cubicBezTo>
                <a:close/>
              </a:path>
            </a:pathLst>
          </a:custGeom>
          <a:solidFill>
            <a:srgbClr val="E2D8BD">
              <a:alpha val="9569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5" name="Google Shape;1975;p13"/>
          <p:cNvSpPr/>
          <p:nvPr/>
        </p:nvSpPr>
        <p:spPr>
          <a:xfrm rot="10800000" flipH="1">
            <a:off x="2267477" y="680782"/>
            <a:ext cx="99253" cy="132773"/>
          </a:xfrm>
          <a:custGeom>
            <a:avLst/>
            <a:gdLst/>
            <a:ahLst/>
            <a:cxnLst/>
            <a:rect l="l" t="t" r="r" b="b"/>
            <a:pathLst>
              <a:path w="85933" h="86216" extrusionOk="0">
                <a:moveTo>
                  <a:pt x="9" y="43308"/>
                </a:moveTo>
                <a:cubicBezTo>
                  <a:pt x="9" y="67115"/>
                  <a:pt x="19242" y="86416"/>
                  <a:pt x="42975" y="86416"/>
                </a:cubicBezTo>
                <a:cubicBezTo>
                  <a:pt x="66709" y="86416"/>
                  <a:pt x="85942" y="67115"/>
                  <a:pt x="85942" y="43308"/>
                </a:cubicBezTo>
                <a:cubicBezTo>
                  <a:pt x="85942" y="19500"/>
                  <a:pt x="66709" y="200"/>
                  <a:pt x="42975" y="200"/>
                </a:cubicBezTo>
                <a:cubicBezTo>
                  <a:pt x="19242" y="200"/>
                  <a:pt x="9" y="19500"/>
                  <a:pt x="9" y="43308"/>
                </a:cubicBezTo>
                <a:close/>
              </a:path>
            </a:pathLst>
          </a:custGeom>
          <a:solidFill>
            <a:srgbClr val="D1BC94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6" name="Google Shape;1976;p13"/>
          <p:cNvSpPr/>
          <p:nvPr/>
        </p:nvSpPr>
        <p:spPr>
          <a:xfrm rot="10800000" flipH="1">
            <a:off x="775015" y="1141537"/>
            <a:ext cx="40961" cy="54795"/>
          </a:xfrm>
          <a:custGeom>
            <a:avLst/>
            <a:gdLst/>
            <a:ahLst/>
            <a:cxnLst/>
            <a:rect l="l" t="t" r="r" b="b"/>
            <a:pathLst>
              <a:path w="35464" h="35581" extrusionOk="0">
                <a:moveTo>
                  <a:pt x="9" y="17990"/>
                </a:moveTo>
                <a:cubicBezTo>
                  <a:pt x="9" y="27816"/>
                  <a:pt x="7943" y="35781"/>
                  <a:pt x="17741" y="35781"/>
                </a:cubicBezTo>
                <a:cubicBezTo>
                  <a:pt x="27539" y="35781"/>
                  <a:pt x="35473" y="27816"/>
                  <a:pt x="35473" y="17990"/>
                </a:cubicBezTo>
                <a:cubicBezTo>
                  <a:pt x="35473" y="8165"/>
                  <a:pt x="27539" y="200"/>
                  <a:pt x="17741" y="200"/>
                </a:cubicBezTo>
                <a:cubicBezTo>
                  <a:pt x="7943" y="200"/>
                  <a:pt x="9" y="8165"/>
                  <a:pt x="9" y="17990"/>
                </a:cubicBezTo>
                <a:close/>
              </a:path>
            </a:pathLst>
          </a:custGeom>
          <a:solidFill>
            <a:srgbClr val="E2D8BD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13"/>
          <p:cNvSpPr/>
          <p:nvPr/>
        </p:nvSpPr>
        <p:spPr>
          <a:xfrm rot="10800000" flipH="1">
            <a:off x="2288235" y="1209359"/>
            <a:ext cx="24681" cy="33018"/>
          </a:xfrm>
          <a:custGeom>
            <a:avLst/>
            <a:gdLst/>
            <a:ahLst/>
            <a:cxnLst/>
            <a:rect l="l" t="t" r="r" b="b"/>
            <a:pathLst>
              <a:path w="21369" h="21440" extrusionOk="0">
                <a:moveTo>
                  <a:pt x="9" y="10920"/>
                </a:moveTo>
                <a:cubicBezTo>
                  <a:pt x="9" y="16841"/>
                  <a:pt x="4782" y="21640"/>
                  <a:pt x="10693" y="21640"/>
                </a:cubicBezTo>
                <a:cubicBezTo>
                  <a:pt x="16604" y="21640"/>
                  <a:pt x="21378" y="16841"/>
                  <a:pt x="21378" y="10920"/>
                </a:cubicBezTo>
                <a:cubicBezTo>
                  <a:pt x="21378" y="4999"/>
                  <a:pt x="16604" y="200"/>
                  <a:pt x="10693" y="200"/>
                </a:cubicBezTo>
                <a:cubicBezTo>
                  <a:pt x="4782" y="200"/>
                  <a:pt x="9" y="4999"/>
                  <a:pt x="9" y="10920"/>
                </a:cubicBezTo>
                <a:close/>
              </a:path>
            </a:pathLst>
          </a:custGeom>
          <a:solidFill>
            <a:srgbClr val="D7CA91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8" name="Google Shape;1978;p13"/>
          <p:cNvSpPr/>
          <p:nvPr/>
        </p:nvSpPr>
        <p:spPr>
          <a:xfrm rot="10800000" flipH="1">
            <a:off x="3932377" y="477187"/>
            <a:ext cx="36761" cy="49174"/>
          </a:xfrm>
          <a:custGeom>
            <a:avLst/>
            <a:gdLst/>
            <a:ahLst/>
            <a:cxnLst/>
            <a:rect l="l" t="t" r="r" b="b"/>
            <a:pathLst>
              <a:path w="31827" h="31931" extrusionOk="0">
                <a:moveTo>
                  <a:pt x="9" y="16394"/>
                </a:moveTo>
                <a:cubicBezTo>
                  <a:pt x="9" y="25084"/>
                  <a:pt x="7033" y="32132"/>
                  <a:pt x="15695" y="32132"/>
                </a:cubicBezTo>
                <a:cubicBezTo>
                  <a:pt x="15763" y="32132"/>
                  <a:pt x="15854" y="32132"/>
                  <a:pt x="15922" y="32132"/>
                </a:cubicBezTo>
                <a:cubicBezTo>
                  <a:pt x="24629" y="32132"/>
                  <a:pt x="31722" y="25129"/>
                  <a:pt x="31836" y="16394"/>
                </a:cubicBezTo>
                <a:cubicBezTo>
                  <a:pt x="31836" y="7544"/>
                  <a:pt x="24743" y="314"/>
                  <a:pt x="15922" y="200"/>
                </a:cubicBezTo>
                <a:cubicBezTo>
                  <a:pt x="7124" y="200"/>
                  <a:pt x="9" y="7339"/>
                  <a:pt x="9" y="16166"/>
                </a:cubicBezTo>
                <a:cubicBezTo>
                  <a:pt x="9" y="16234"/>
                  <a:pt x="9" y="16325"/>
                  <a:pt x="9" y="16394"/>
                </a:cubicBezTo>
                <a:close/>
              </a:path>
            </a:pathLst>
          </a:custGeom>
          <a:solidFill>
            <a:srgbClr val="C5A57E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9" name="Google Shape;1979;p13"/>
          <p:cNvSpPr/>
          <p:nvPr/>
        </p:nvSpPr>
        <p:spPr>
          <a:xfrm rot="10800000" flipH="1">
            <a:off x="1321149" y="674896"/>
            <a:ext cx="33347" cy="44608"/>
          </a:xfrm>
          <a:custGeom>
            <a:avLst/>
            <a:gdLst/>
            <a:ahLst/>
            <a:cxnLst/>
            <a:rect l="l" t="t" r="r" b="b"/>
            <a:pathLst>
              <a:path w="28872" h="28966" extrusionOk="0">
                <a:moveTo>
                  <a:pt x="9" y="14797"/>
                </a:moveTo>
                <a:cubicBezTo>
                  <a:pt x="9" y="22735"/>
                  <a:pt x="6420" y="29167"/>
                  <a:pt x="14331" y="29167"/>
                </a:cubicBezTo>
                <a:cubicBezTo>
                  <a:pt x="22288" y="29167"/>
                  <a:pt x="28767" y="22780"/>
                  <a:pt x="28881" y="14797"/>
                </a:cubicBezTo>
                <a:cubicBezTo>
                  <a:pt x="28881" y="6746"/>
                  <a:pt x="22356" y="200"/>
                  <a:pt x="14331" y="200"/>
                </a:cubicBezTo>
                <a:cubicBezTo>
                  <a:pt x="6374" y="314"/>
                  <a:pt x="9" y="6814"/>
                  <a:pt x="9" y="14797"/>
                </a:cubicBezTo>
                <a:close/>
              </a:path>
            </a:pathLst>
          </a:custGeom>
          <a:solidFill>
            <a:srgbClr val="D7CA91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0" name="Google Shape;1980;p13"/>
          <p:cNvSpPr/>
          <p:nvPr/>
        </p:nvSpPr>
        <p:spPr>
          <a:xfrm rot="10800000" flipH="1">
            <a:off x="251863" y="6554196"/>
            <a:ext cx="36761" cy="49174"/>
          </a:xfrm>
          <a:custGeom>
            <a:avLst/>
            <a:gdLst/>
            <a:ahLst/>
            <a:cxnLst/>
            <a:rect l="l" t="t" r="r" b="b"/>
            <a:pathLst>
              <a:path w="31827" h="31931" extrusionOk="0">
                <a:moveTo>
                  <a:pt x="9" y="16166"/>
                </a:moveTo>
                <a:cubicBezTo>
                  <a:pt x="9" y="24993"/>
                  <a:pt x="7124" y="32132"/>
                  <a:pt x="15922" y="32132"/>
                </a:cubicBezTo>
                <a:cubicBezTo>
                  <a:pt x="24720" y="32132"/>
                  <a:pt x="31836" y="24993"/>
                  <a:pt x="31836" y="16166"/>
                </a:cubicBezTo>
                <a:cubicBezTo>
                  <a:pt x="31836" y="7339"/>
                  <a:pt x="24720" y="200"/>
                  <a:pt x="15922" y="200"/>
                </a:cubicBezTo>
                <a:cubicBezTo>
                  <a:pt x="7124" y="200"/>
                  <a:pt x="9" y="7339"/>
                  <a:pt x="9" y="16166"/>
                </a:cubicBezTo>
                <a:close/>
              </a:path>
            </a:pathLst>
          </a:custGeom>
          <a:solidFill>
            <a:srgbClr val="C5A57E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13"/>
          <p:cNvSpPr/>
          <p:nvPr/>
        </p:nvSpPr>
        <p:spPr>
          <a:xfrm rot="10800000" flipH="1">
            <a:off x="774489" y="839642"/>
            <a:ext cx="82973" cy="110995"/>
          </a:xfrm>
          <a:custGeom>
            <a:avLst/>
            <a:gdLst/>
            <a:ahLst/>
            <a:cxnLst/>
            <a:rect l="l" t="t" r="r" b="b"/>
            <a:pathLst>
              <a:path w="71838" h="72075" extrusionOk="0">
                <a:moveTo>
                  <a:pt x="9" y="36238"/>
                </a:moveTo>
                <a:cubicBezTo>
                  <a:pt x="9" y="56141"/>
                  <a:pt x="16081" y="72275"/>
                  <a:pt x="35928" y="72275"/>
                </a:cubicBezTo>
                <a:cubicBezTo>
                  <a:pt x="55775" y="72275"/>
                  <a:pt x="71847" y="56138"/>
                  <a:pt x="71847" y="36236"/>
                </a:cubicBezTo>
                <a:cubicBezTo>
                  <a:pt x="71847" y="16422"/>
                  <a:pt x="55911" y="326"/>
                  <a:pt x="36155" y="201"/>
                </a:cubicBezTo>
                <a:cubicBezTo>
                  <a:pt x="16309" y="75"/>
                  <a:pt x="145" y="16107"/>
                  <a:pt x="9" y="36010"/>
                </a:cubicBezTo>
                <a:cubicBezTo>
                  <a:pt x="9" y="36085"/>
                  <a:pt x="9" y="36163"/>
                  <a:pt x="9" y="36238"/>
                </a:cubicBezTo>
                <a:close/>
              </a:path>
            </a:pathLst>
          </a:custGeom>
          <a:solidFill>
            <a:srgbClr val="D7CA91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2" name="Google Shape;1982;p13"/>
          <p:cNvSpPr/>
          <p:nvPr/>
        </p:nvSpPr>
        <p:spPr>
          <a:xfrm rot="10800000" flipH="1">
            <a:off x="3595432" y="614228"/>
            <a:ext cx="29040" cy="39215"/>
          </a:xfrm>
          <a:custGeom>
            <a:avLst/>
            <a:gdLst/>
            <a:ahLst/>
            <a:cxnLst/>
            <a:rect l="l" t="t" r="r" b="b"/>
            <a:pathLst>
              <a:path w="25143" h="25464" extrusionOk="0">
                <a:moveTo>
                  <a:pt x="541" y="16746"/>
                </a:moveTo>
                <a:cubicBezTo>
                  <a:pt x="2405" y="23292"/>
                  <a:pt x="9202" y="27055"/>
                  <a:pt x="15727" y="25185"/>
                </a:cubicBezTo>
                <a:cubicBezTo>
                  <a:pt x="15977" y="25116"/>
                  <a:pt x="16204" y="25048"/>
                  <a:pt x="16454" y="24957"/>
                </a:cubicBezTo>
                <a:cubicBezTo>
                  <a:pt x="22933" y="22972"/>
                  <a:pt x="26593" y="16084"/>
                  <a:pt x="24616" y="9584"/>
                </a:cubicBezTo>
                <a:cubicBezTo>
                  <a:pt x="24547" y="9378"/>
                  <a:pt x="24479" y="9196"/>
                  <a:pt x="24411" y="8991"/>
                </a:cubicBezTo>
                <a:cubicBezTo>
                  <a:pt x="22342" y="2376"/>
                  <a:pt x="15317" y="-1296"/>
                  <a:pt x="8747" y="780"/>
                </a:cubicBezTo>
                <a:cubicBezTo>
                  <a:pt x="8725" y="780"/>
                  <a:pt x="8725" y="780"/>
                  <a:pt x="8725" y="780"/>
                </a:cubicBezTo>
                <a:cubicBezTo>
                  <a:pt x="2177" y="3060"/>
                  <a:pt x="-1415" y="10086"/>
                  <a:pt x="541" y="16746"/>
                </a:cubicBezTo>
                <a:close/>
              </a:path>
            </a:pathLst>
          </a:custGeom>
          <a:solidFill>
            <a:srgbClr val="C5A57E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3" name="Google Shape;1983;p13"/>
          <p:cNvSpPr/>
          <p:nvPr/>
        </p:nvSpPr>
        <p:spPr>
          <a:xfrm rot="10800000" flipH="1">
            <a:off x="80227" y="3729558"/>
            <a:ext cx="80984" cy="108325"/>
          </a:xfrm>
          <a:custGeom>
            <a:avLst/>
            <a:gdLst/>
            <a:ahLst/>
            <a:cxnLst/>
            <a:rect l="l" t="t" r="r" b="b"/>
            <a:pathLst>
              <a:path w="70116" h="70341" extrusionOk="0">
                <a:moveTo>
                  <a:pt x="1648" y="46091"/>
                </a:moveTo>
                <a:cubicBezTo>
                  <a:pt x="7627" y="64550"/>
                  <a:pt x="27292" y="74729"/>
                  <a:pt x="45752" y="68899"/>
                </a:cubicBezTo>
                <a:cubicBezTo>
                  <a:pt x="64144" y="62910"/>
                  <a:pt x="74306" y="43160"/>
                  <a:pt x="68486" y="24651"/>
                </a:cubicBezTo>
                <a:cubicBezTo>
                  <a:pt x="62507" y="6192"/>
                  <a:pt x="42842" y="-3988"/>
                  <a:pt x="24382" y="1842"/>
                </a:cubicBezTo>
                <a:cubicBezTo>
                  <a:pt x="5991" y="7832"/>
                  <a:pt x="-4172" y="27582"/>
                  <a:pt x="1648" y="46091"/>
                </a:cubicBezTo>
                <a:close/>
              </a:path>
            </a:pathLst>
          </a:custGeom>
          <a:solidFill>
            <a:srgbClr val="ADA183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4" name="Google Shape;1984;p13"/>
          <p:cNvSpPr/>
          <p:nvPr/>
        </p:nvSpPr>
        <p:spPr>
          <a:xfrm rot="10800000" flipH="1">
            <a:off x="2832447" y="616361"/>
            <a:ext cx="53101" cy="71022"/>
          </a:xfrm>
          <a:custGeom>
            <a:avLst/>
            <a:gdLst/>
            <a:ahLst/>
            <a:cxnLst/>
            <a:rect l="l" t="t" r="r" b="b"/>
            <a:pathLst>
              <a:path w="45975" h="46118" extrusionOk="0">
                <a:moveTo>
                  <a:pt x="1168" y="30330"/>
                </a:moveTo>
                <a:cubicBezTo>
                  <a:pt x="4919" y="42350"/>
                  <a:pt x="17673" y="49033"/>
                  <a:pt x="29653" y="45269"/>
                </a:cubicBezTo>
                <a:cubicBezTo>
                  <a:pt x="29789" y="45246"/>
                  <a:pt x="29903" y="45201"/>
                  <a:pt x="30040" y="45155"/>
                </a:cubicBezTo>
                <a:cubicBezTo>
                  <a:pt x="42020" y="41392"/>
                  <a:pt x="48704" y="28596"/>
                  <a:pt x="44930" y="16576"/>
                </a:cubicBezTo>
                <a:cubicBezTo>
                  <a:pt x="44908" y="16439"/>
                  <a:pt x="44862" y="16325"/>
                  <a:pt x="44817" y="16188"/>
                </a:cubicBezTo>
                <a:cubicBezTo>
                  <a:pt x="41065" y="4168"/>
                  <a:pt x="28312" y="-2515"/>
                  <a:pt x="16331" y="1249"/>
                </a:cubicBezTo>
                <a:cubicBezTo>
                  <a:pt x="16195" y="1272"/>
                  <a:pt x="16081" y="1317"/>
                  <a:pt x="15945" y="1363"/>
                </a:cubicBezTo>
                <a:cubicBezTo>
                  <a:pt x="3964" y="5126"/>
                  <a:pt x="-2697" y="17922"/>
                  <a:pt x="1054" y="29942"/>
                </a:cubicBezTo>
                <a:cubicBezTo>
                  <a:pt x="1077" y="30079"/>
                  <a:pt x="1122" y="30193"/>
                  <a:pt x="1168" y="30330"/>
                </a:cubicBezTo>
                <a:close/>
              </a:path>
            </a:pathLst>
          </a:custGeom>
          <a:solidFill>
            <a:srgbClr val="C5A57E">
              <a:alpha val="839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5" name="Google Shape;1985;p13"/>
          <p:cNvSpPr/>
          <p:nvPr/>
        </p:nvSpPr>
        <p:spPr>
          <a:xfrm rot="10800000" flipH="1">
            <a:off x="395038" y="626075"/>
            <a:ext cx="124000" cy="166351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6" name="Google Shape;1986;p13"/>
          <p:cNvSpPr/>
          <p:nvPr/>
        </p:nvSpPr>
        <p:spPr>
          <a:xfrm rot="10800000" flipH="1">
            <a:off x="994814" y="4148733"/>
            <a:ext cx="17060" cy="22812"/>
          </a:xfrm>
          <a:custGeom>
            <a:avLst/>
            <a:gdLst/>
            <a:ahLst/>
            <a:cxnLst/>
            <a:rect l="l" t="t" r="r" b="b"/>
            <a:pathLst>
              <a:path w="14771" h="14813" extrusionOk="0">
                <a:moveTo>
                  <a:pt x="347" y="9887"/>
                </a:moveTo>
                <a:cubicBezTo>
                  <a:pt x="1643" y="13756"/>
                  <a:pt x="5780" y="15879"/>
                  <a:pt x="9668" y="14677"/>
                </a:cubicBezTo>
                <a:cubicBezTo>
                  <a:pt x="13532" y="13375"/>
                  <a:pt x="15647" y="9226"/>
                  <a:pt x="14442" y="5326"/>
                </a:cubicBezTo>
                <a:cubicBezTo>
                  <a:pt x="13146" y="1457"/>
                  <a:pt x="9008" y="-666"/>
                  <a:pt x="5121" y="536"/>
                </a:cubicBezTo>
                <a:cubicBezTo>
                  <a:pt x="1256" y="1838"/>
                  <a:pt x="-858" y="5987"/>
                  <a:pt x="347" y="9887"/>
                </a:cubicBezTo>
                <a:close/>
              </a:path>
            </a:pathLst>
          </a:custGeom>
          <a:solidFill>
            <a:srgbClr val="D1BC94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7" name="Google Shape;1987;p13"/>
          <p:cNvSpPr/>
          <p:nvPr/>
        </p:nvSpPr>
        <p:spPr>
          <a:xfrm rot="10800000" flipH="1">
            <a:off x="449722" y="253262"/>
            <a:ext cx="103007" cy="137787"/>
          </a:xfrm>
          <a:custGeom>
            <a:avLst/>
            <a:gdLst/>
            <a:ahLst/>
            <a:cxnLst/>
            <a:rect l="l" t="t" r="r" b="b"/>
            <a:pathLst>
              <a:path w="89183" h="89472" extrusionOk="0">
                <a:moveTo>
                  <a:pt x="1934" y="58486"/>
                </a:moveTo>
                <a:cubicBezTo>
                  <a:pt x="9731" y="81938"/>
                  <a:pt x="34738" y="94887"/>
                  <a:pt x="58313" y="87681"/>
                </a:cubicBezTo>
                <a:cubicBezTo>
                  <a:pt x="81593" y="79760"/>
                  <a:pt x="94392" y="54702"/>
                  <a:pt x="87185" y="31116"/>
                </a:cubicBezTo>
                <a:cubicBezTo>
                  <a:pt x="79297" y="7870"/>
                  <a:pt x="54471" y="-4935"/>
                  <a:pt x="31033" y="2149"/>
                </a:cubicBezTo>
                <a:cubicBezTo>
                  <a:pt x="7776" y="9975"/>
                  <a:pt x="-5114" y="34907"/>
                  <a:pt x="1934" y="58486"/>
                </a:cubicBezTo>
                <a:close/>
              </a:path>
            </a:pathLst>
          </a:custGeom>
          <a:solidFill>
            <a:srgbClr val="D1BC94">
              <a:alpha val="7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8" name="Google Shape;1988;p13"/>
          <p:cNvSpPr/>
          <p:nvPr/>
        </p:nvSpPr>
        <p:spPr>
          <a:xfrm rot="10800000" flipH="1">
            <a:off x="754445" y="2832697"/>
            <a:ext cx="41899" cy="55762"/>
          </a:xfrm>
          <a:custGeom>
            <a:avLst/>
            <a:gdLst/>
            <a:ahLst/>
            <a:cxnLst/>
            <a:rect l="l" t="t" r="r" b="b"/>
            <a:pathLst>
              <a:path w="36276" h="36209" extrusionOk="0">
                <a:moveTo>
                  <a:pt x="983" y="23942"/>
                </a:moveTo>
                <a:cubicBezTo>
                  <a:pt x="3802" y="33223"/>
                  <a:pt x="13577" y="38464"/>
                  <a:pt x="22807" y="35647"/>
                </a:cubicBezTo>
                <a:cubicBezTo>
                  <a:pt x="23125" y="35556"/>
                  <a:pt x="23421" y="35456"/>
                  <a:pt x="23716" y="35346"/>
                </a:cubicBezTo>
                <a:cubicBezTo>
                  <a:pt x="33083" y="32479"/>
                  <a:pt x="38357" y="22539"/>
                  <a:pt x="35515" y="13140"/>
                </a:cubicBezTo>
                <a:cubicBezTo>
                  <a:pt x="35447" y="12939"/>
                  <a:pt x="35379" y="12739"/>
                  <a:pt x="35311" y="12538"/>
                </a:cubicBezTo>
                <a:cubicBezTo>
                  <a:pt x="32174" y="3095"/>
                  <a:pt x="22011" y="-2014"/>
                  <a:pt x="12600" y="1124"/>
                </a:cubicBezTo>
                <a:cubicBezTo>
                  <a:pt x="12600" y="1129"/>
                  <a:pt x="12577" y="1131"/>
                  <a:pt x="12577" y="1134"/>
                </a:cubicBezTo>
                <a:cubicBezTo>
                  <a:pt x="3211" y="4001"/>
                  <a:pt x="-2064" y="13941"/>
                  <a:pt x="778" y="23340"/>
                </a:cubicBezTo>
                <a:cubicBezTo>
                  <a:pt x="846" y="23541"/>
                  <a:pt x="915" y="23741"/>
                  <a:pt x="983" y="23942"/>
                </a:cubicBezTo>
                <a:close/>
              </a:path>
            </a:pathLst>
          </a:custGeom>
          <a:solidFill>
            <a:srgbClr val="D7CA91">
              <a:alpha val="72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9" name="Google Shape;1989;p13"/>
          <p:cNvSpPr/>
          <p:nvPr/>
        </p:nvSpPr>
        <p:spPr>
          <a:xfrm rot="10800000" flipH="1">
            <a:off x="451452" y="3453733"/>
            <a:ext cx="26662" cy="35540"/>
          </a:xfrm>
          <a:custGeom>
            <a:avLst/>
            <a:gdLst/>
            <a:ahLst/>
            <a:cxnLst/>
            <a:rect l="l" t="t" r="r" b="b"/>
            <a:pathLst>
              <a:path w="23084" h="23078" extrusionOk="0">
                <a:moveTo>
                  <a:pt x="556" y="15347"/>
                </a:moveTo>
                <a:cubicBezTo>
                  <a:pt x="2466" y="21345"/>
                  <a:pt x="8877" y="24652"/>
                  <a:pt x="14856" y="22732"/>
                </a:cubicBezTo>
                <a:cubicBezTo>
                  <a:pt x="14924" y="22705"/>
                  <a:pt x="15015" y="22675"/>
                  <a:pt x="15106" y="22645"/>
                </a:cubicBezTo>
                <a:cubicBezTo>
                  <a:pt x="21062" y="20684"/>
                  <a:pt x="24404" y="14313"/>
                  <a:pt x="22608" y="8276"/>
                </a:cubicBezTo>
                <a:cubicBezTo>
                  <a:pt x="20653" y="2175"/>
                  <a:pt x="14151" y="-1192"/>
                  <a:pt x="8058" y="749"/>
                </a:cubicBezTo>
                <a:cubicBezTo>
                  <a:pt x="1966" y="2711"/>
                  <a:pt x="-1376" y="9238"/>
                  <a:pt x="556" y="15347"/>
                </a:cubicBezTo>
                <a:close/>
              </a:path>
            </a:pathLst>
          </a:custGeom>
          <a:solidFill>
            <a:srgbClr val="ADA183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0" name="Google Shape;1990;p13"/>
          <p:cNvSpPr/>
          <p:nvPr/>
        </p:nvSpPr>
        <p:spPr>
          <a:xfrm rot="10800000" flipH="1">
            <a:off x="489258" y="570507"/>
            <a:ext cx="38861" cy="51984"/>
          </a:xfrm>
          <a:custGeom>
            <a:avLst/>
            <a:gdLst/>
            <a:ahLst/>
            <a:cxnLst/>
            <a:rect l="l" t="t" r="r" b="b"/>
            <a:pathLst>
              <a:path w="33646" h="33756" extrusionOk="0">
                <a:moveTo>
                  <a:pt x="33646" y="16878"/>
                </a:moveTo>
                <a:cubicBezTo>
                  <a:pt x="33646" y="26200"/>
                  <a:pt x="26114" y="33756"/>
                  <a:pt x="16823" y="33756"/>
                </a:cubicBezTo>
                <a:cubicBezTo>
                  <a:pt x="7532" y="33756"/>
                  <a:pt x="0" y="26200"/>
                  <a:pt x="0" y="16878"/>
                </a:cubicBezTo>
                <a:cubicBezTo>
                  <a:pt x="0" y="7557"/>
                  <a:pt x="7532" y="0"/>
                  <a:pt x="16823" y="0"/>
                </a:cubicBezTo>
                <a:cubicBezTo>
                  <a:pt x="26114" y="0"/>
                  <a:pt x="33646" y="7557"/>
                  <a:pt x="33646" y="16878"/>
                </a:cubicBezTo>
                <a:close/>
              </a:path>
            </a:pathLst>
          </a:custGeom>
          <a:solidFill>
            <a:srgbClr val="A0C3CA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1" name="Google Shape;1991;p13"/>
          <p:cNvSpPr/>
          <p:nvPr/>
        </p:nvSpPr>
        <p:spPr>
          <a:xfrm rot="10800000" flipH="1">
            <a:off x="2695596" y="439999"/>
            <a:ext cx="82935" cy="110849"/>
          </a:xfrm>
          <a:custGeom>
            <a:avLst/>
            <a:gdLst/>
            <a:ahLst/>
            <a:cxnLst/>
            <a:rect l="l" t="t" r="r" b="b"/>
            <a:pathLst>
              <a:path w="71805" h="71980" extrusionOk="0">
                <a:moveTo>
                  <a:pt x="1811" y="47564"/>
                </a:moveTo>
                <a:cubicBezTo>
                  <a:pt x="8176" y="66381"/>
                  <a:pt x="28455" y="76554"/>
                  <a:pt x="47278" y="70373"/>
                </a:cubicBezTo>
                <a:cubicBezTo>
                  <a:pt x="66034" y="63986"/>
                  <a:pt x="76173" y="43641"/>
                  <a:pt x="70012" y="24756"/>
                </a:cubicBezTo>
                <a:cubicBezTo>
                  <a:pt x="63556" y="6030"/>
                  <a:pt x="43368" y="-4097"/>
                  <a:pt x="24544" y="1947"/>
                </a:cubicBezTo>
                <a:cubicBezTo>
                  <a:pt x="5789" y="8333"/>
                  <a:pt x="-4350" y="28679"/>
                  <a:pt x="1811" y="47564"/>
                </a:cubicBezTo>
                <a:close/>
              </a:path>
            </a:pathLst>
          </a:custGeom>
          <a:solidFill>
            <a:srgbClr val="A0C3CA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2" name="Google Shape;1992;p13"/>
          <p:cNvSpPr/>
          <p:nvPr/>
        </p:nvSpPr>
        <p:spPr>
          <a:xfrm rot="10800000" flipH="1">
            <a:off x="478684" y="5624296"/>
            <a:ext cx="119183" cy="159425"/>
          </a:xfrm>
          <a:custGeom>
            <a:avLst/>
            <a:gdLst/>
            <a:ahLst/>
            <a:cxnLst/>
            <a:rect l="l" t="t" r="r" b="b"/>
            <a:pathLst>
              <a:path w="103189" h="103523" extrusionOk="0">
                <a:moveTo>
                  <a:pt x="2456" y="67737"/>
                </a:moveTo>
                <a:cubicBezTo>
                  <a:pt x="11254" y="94948"/>
                  <a:pt x="40308" y="109933"/>
                  <a:pt x="67475" y="101266"/>
                </a:cubicBezTo>
                <a:cubicBezTo>
                  <a:pt x="94596" y="92462"/>
                  <a:pt x="109464" y="63267"/>
                  <a:pt x="100666" y="36056"/>
                </a:cubicBezTo>
                <a:cubicBezTo>
                  <a:pt x="100666" y="36056"/>
                  <a:pt x="100666" y="36033"/>
                  <a:pt x="100666" y="36033"/>
                </a:cubicBezTo>
                <a:cubicBezTo>
                  <a:pt x="92004" y="8914"/>
                  <a:pt x="63087" y="-6003"/>
                  <a:pt x="36056" y="2665"/>
                </a:cubicBezTo>
                <a:cubicBezTo>
                  <a:pt x="35988" y="2687"/>
                  <a:pt x="35943" y="2710"/>
                  <a:pt x="35875" y="2733"/>
                </a:cubicBezTo>
                <a:cubicBezTo>
                  <a:pt x="8776" y="11446"/>
                  <a:pt x="-6183" y="40527"/>
                  <a:pt x="2456" y="67737"/>
                </a:cubicBezTo>
                <a:close/>
              </a:path>
            </a:pathLst>
          </a:custGeom>
          <a:solidFill>
            <a:srgbClr val="C5A57E">
              <a:alpha val="7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3" name="Google Shape;1993;p13"/>
          <p:cNvSpPr/>
          <p:nvPr/>
        </p:nvSpPr>
        <p:spPr>
          <a:xfrm rot="10800000" flipH="1">
            <a:off x="484937" y="3965654"/>
            <a:ext cx="130470" cy="174450"/>
          </a:xfrm>
          <a:custGeom>
            <a:avLst/>
            <a:gdLst/>
            <a:ahLst/>
            <a:cxnLst/>
            <a:rect l="l" t="t" r="r" b="b"/>
            <a:pathLst>
              <a:path w="112961" h="113279" extrusionOk="0">
                <a:moveTo>
                  <a:pt x="2730" y="74104"/>
                </a:moveTo>
                <a:cubicBezTo>
                  <a:pt x="12278" y="103830"/>
                  <a:pt x="43969" y="120236"/>
                  <a:pt x="73659" y="110825"/>
                </a:cubicBezTo>
                <a:cubicBezTo>
                  <a:pt x="103395" y="101239"/>
                  <a:pt x="119786" y="69289"/>
                  <a:pt x="110261" y="39435"/>
                </a:cubicBezTo>
                <a:cubicBezTo>
                  <a:pt x="100622" y="9681"/>
                  <a:pt x="68794" y="-6636"/>
                  <a:pt x="39104" y="2941"/>
                </a:cubicBezTo>
                <a:cubicBezTo>
                  <a:pt x="9482" y="12521"/>
                  <a:pt x="-6796" y="44375"/>
                  <a:pt x="2730" y="74104"/>
                </a:cubicBezTo>
                <a:close/>
              </a:path>
            </a:pathLst>
          </a:custGeom>
          <a:solidFill>
            <a:srgbClr val="C5A57E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4" name="Google Shape;1994;p13"/>
          <p:cNvSpPr/>
          <p:nvPr/>
        </p:nvSpPr>
        <p:spPr>
          <a:xfrm rot="10800000" flipH="1">
            <a:off x="507859" y="6274846"/>
            <a:ext cx="30458" cy="40909"/>
          </a:xfrm>
          <a:custGeom>
            <a:avLst/>
            <a:gdLst/>
            <a:ahLst/>
            <a:cxnLst/>
            <a:rect l="l" t="t" r="r" b="b"/>
            <a:pathLst>
              <a:path w="26370" h="26564" extrusionOk="0">
                <a:moveTo>
                  <a:pt x="630" y="17474"/>
                </a:moveTo>
                <a:cubicBezTo>
                  <a:pt x="2790" y="24453"/>
                  <a:pt x="10178" y="28330"/>
                  <a:pt x="17135" y="26164"/>
                </a:cubicBezTo>
                <a:cubicBezTo>
                  <a:pt x="17180" y="26164"/>
                  <a:pt x="17203" y="26141"/>
                  <a:pt x="17226" y="26141"/>
                </a:cubicBezTo>
                <a:cubicBezTo>
                  <a:pt x="24046" y="23769"/>
                  <a:pt x="27820" y="16470"/>
                  <a:pt x="25865" y="9491"/>
                </a:cubicBezTo>
                <a:cubicBezTo>
                  <a:pt x="23705" y="2511"/>
                  <a:pt x="16317" y="-1366"/>
                  <a:pt x="9360" y="801"/>
                </a:cubicBezTo>
                <a:cubicBezTo>
                  <a:pt x="9315" y="801"/>
                  <a:pt x="9292" y="824"/>
                  <a:pt x="9269" y="824"/>
                </a:cubicBezTo>
                <a:cubicBezTo>
                  <a:pt x="2312" y="2990"/>
                  <a:pt x="-1552" y="10403"/>
                  <a:pt x="607" y="17382"/>
                </a:cubicBezTo>
                <a:cubicBezTo>
                  <a:pt x="607" y="17428"/>
                  <a:pt x="630" y="17451"/>
                  <a:pt x="630" y="17474"/>
                </a:cubicBezTo>
                <a:close/>
              </a:path>
            </a:pathLst>
          </a:custGeom>
          <a:solidFill>
            <a:srgbClr val="A0C3CA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5" name="Google Shape;1995;p13"/>
          <p:cNvSpPr/>
          <p:nvPr/>
        </p:nvSpPr>
        <p:spPr>
          <a:xfrm rot="-9716833" flipH="1">
            <a:off x="550229" y="5351004"/>
            <a:ext cx="37280" cy="49870"/>
          </a:xfrm>
          <a:custGeom>
            <a:avLst/>
            <a:gdLst/>
            <a:ahLst/>
            <a:cxnLst/>
            <a:rect l="l" t="t" r="r" b="b"/>
            <a:pathLst>
              <a:path w="32259" h="32365" extrusionOk="0">
                <a:moveTo>
                  <a:pt x="32267" y="16382"/>
                </a:moveTo>
                <a:cubicBezTo>
                  <a:pt x="32267" y="25319"/>
                  <a:pt x="25046" y="32564"/>
                  <a:pt x="16137" y="32564"/>
                </a:cubicBezTo>
                <a:cubicBezTo>
                  <a:pt x="7229" y="32564"/>
                  <a:pt x="7" y="25319"/>
                  <a:pt x="7" y="16382"/>
                </a:cubicBezTo>
                <a:cubicBezTo>
                  <a:pt x="7" y="7444"/>
                  <a:pt x="7229" y="199"/>
                  <a:pt x="16137" y="199"/>
                </a:cubicBezTo>
                <a:cubicBezTo>
                  <a:pt x="25045" y="199"/>
                  <a:pt x="32267" y="7444"/>
                  <a:pt x="32267" y="16382"/>
                </a:cubicBezTo>
                <a:close/>
              </a:path>
            </a:pathLst>
          </a:custGeom>
          <a:solidFill>
            <a:srgbClr val="E9E0D4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6" name="Google Shape;1996;p13"/>
          <p:cNvSpPr/>
          <p:nvPr/>
        </p:nvSpPr>
        <p:spPr>
          <a:xfrm rot="10800000" flipH="1">
            <a:off x="926797" y="665363"/>
            <a:ext cx="41765" cy="56071"/>
          </a:xfrm>
          <a:custGeom>
            <a:avLst/>
            <a:gdLst/>
            <a:ahLst/>
            <a:cxnLst/>
            <a:rect l="l" t="t" r="r" b="b"/>
            <a:pathLst>
              <a:path w="36160" h="36410" extrusionOk="0">
                <a:moveTo>
                  <a:pt x="1076" y="24210"/>
                </a:moveTo>
                <a:cubicBezTo>
                  <a:pt x="4054" y="33573"/>
                  <a:pt x="14012" y="38748"/>
                  <a:pt x="23355" y="35767"/>
                </a:cubicBezTo>
                <a:cubicBezTo>
                  <a:pt x="23515" y="35720"/>
                  <a:pt x="23651" y="35667"/>
                  <a:pt x="23810" y="35615"/>
                </a:cubicBezTo>
                <a:cubicBezTo>
                  <a:pt x="33131" y="32636"/>
                  <a:pt x="38291" y="22630"/>
                  <a:pt x="35336" y="13267"/>
                </a:cubicBezTo>
                <a:cubicBezTo>
                  <a:pt x="35291" y="13112"/>
                  <a:pt x="35222" y="12959"/>
                  <a:pt x="35177" y="12806"/>
                </a:cubicBezTo>
                <a:cubicBezTo>
                  <a:pt x="32312" y="3409"/>
                  <a:pt x="22401" y="-1887"/>
                  <a:pt x="13034" y="978"/>
                </a:cubicBezTo>
                <a:cubicBezTo>
                  <a:pt x="12853" y="1039"/>
                  <a:pt x="12648" y="1105"/>
                  <a:pt x="12443" y="1174"/>
                </a:cubicBezTo>
                <a:cubicBezTo>
                  <a:pt x="3100" y="4114"/>
                  <a:pt x="-2106" y="14097"/>
                  <a:pt x="826" y="23471"/>
                </a:cubicBezTo>
                <a:cubicBezTo>
                  <a:pt x="895" y="23720"/>
                  <a:pt x="985" y="23966"/>
                  <a:pt x="1076" y="24210"/>
                </a:cubicBezTo>
                <a:close/>
              </a:path>
            </a:pathLst>
          </a:custGeom>
          <a:solidFill>
            <a:srgbClr val="ADA183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13"/>
          <p:cNvSpPr/>
          <p:nvPr/>
        </p:nvSpPr>
        <p:spPr>
          <a:xfrm rot="10800000" flipH="1">
            <a:off x="2027094" y="905766"/>
            <a:ext cx="20687" cy="27835"/>
          </a:xfrm>
          <a:custGeom>
            <a:avLst/>
            <a:gdLst/>
            <a:ahLst/>
            <a:cxnLst/>
            <a:rect l="l" t="t" r="r" b="b"/>
            <a:pathLst>
              <a:path w="17911" h="18075" extrusionOk="0">
                <a:moveTo>
                  <a:pt x="372" y="12075"/>
                </a:moveTo>
                <a:cubicBezTo>
                  <a:pt x="1849" y="16755"/>
                  <a:pt x="6851" y="19344"/>
                  <a:pt x="11511" y="17854"/>
                </a:cubicBezTo>
                <a:cubicBezTo>
                  <a:pt x="11580" y="17829"/>
                  <a:pt x="11670" y="17804"/>
                  <a:pt x="11738" y="17777"/>
                </a:cubicBezTo>
                <a:cubicBezTo>
                  <a:pt x="16308" y="16408"/>
                  <a:pt x="18923" y="11582"/>
                  <a:pt x="17559" y="6995"/>
                </a:cubicBezTo>
                <a:cubicBezTo>
                  <a:pt x="17513" y="6863"/>
                  <a:pt x="17468" y="6731"/>
                  <a:pt x="17422" y="6601"/>
                </a:cubicBezTo>
                <a:cubicBezTo>
                  <a:pt x="16172" y="1980"/>
                  <a:pt x="11420" y="-748"/>
                  <a:pt x="6828" y="504"/>
                </a:cubicBezTo>
                <a:cubicBezTo>
                  <a:pt x="6646" y="554"/>
                  <a:pt x="6464" y="609"/>
                  <a:pt x="6283" y="670"/>
                </a:cubicBezTo>
                <a:cubicBezTo>
                  <a:pt x="1599" y="2295"/>
                  <a:pt x="-992" y="7301"/>
                  <a:pt x="372" y="12075"/>
                </a:cubicBezTo>
                <a:close/>
              </a:path>
            </a:pathLst>
          </a:custGeom>
          <a:solidFill>
            <a:srgbClr val="D7CA91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8" name="Google Shape;1998;p13"/>
          <p:cNvSpPr/>
          <p:nvPr/>
        </p:nvSpPr>
        <p:spPr>
          <a:xfrm rot="10800000" flipH="1">
            <a:off x="426186" y="5742630"/>
            <a:ext cx="30798" cy="40978"/>
          </a:xfrm>
          <a:custGeom>
            <a:avLst/>
            <a:gdLst/>
            <a:ahLst/>
            <a:cxnLst/>
            <a:rect l="l" t="t" r="r" b="b"/>
            <a:pathLst>
              <a:path w="26665" h="26609" extrusionOk="0">
                <a:moveTo>
                  <a:pt x="591" y="17713"/>
                </a:moveTo>
                <a:cubicBezTo>
                  <a:pt x="2955" y="24669"/>
                  <a:pt x="10457" y="28410"/>
                  <a:pt x="17413" y="26152"/>
                </a:cubicBezTo>
                <a:cubicBezTo>
                  <a:pt x="24370" y="23985"/>
                  <a:pt x="28235" y="16572"/>
                  <a:pt x="26075" y="9593"/>
                </a:cubicBezTo>
                <a:cubicBezTo>
                  <a:pt x="26075" y="9547"/>
                  <a:pt x="26052" y="9524"/>
                  <a:pt x="26052" y="9502"/>
                </a:cubicBezTo>
                <a:cubicBezTo>
                  <a:pt x="23779" y="2454"/>
                  <a:pt x="16254" y="-1401"/>
                  <a:pt x="9229" y="834"/>
                </a:cubicBezTo>
                <a:cubicBezTo>
                  <a:pt x="2296" y="3229"/>
                  <a:pt x="-1524" y="10665"/>
                  <a:pt x="591" y="17713"/>
                </a:cubicBezTo>
                <a:close/>
              </a:path>
            </a:pathLst>
          </a:custGeom>
          <a:solidFill>
            <a:srgbClr val="E9E0D4">
              <a:alpha val="9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3"/>
          <p:cNvSpPr/>
          <p:nvPr/>
        </p:nvSpPr>
        <p:spPr>
          <a:xfrm rot="10800000" flipH="1">
            <a:off x="883513" y="429259"/>
            <a:ext cx="36113" cy="48527"/>
          </a:xfrm>
          <a:custGeom>
            <a:avLst/>
            <a:gdLst/>
            <a:ahLst/>
            <a:cxnLst/>
            <a:rect l="l" t="t" r="r" b="b"/>
            <a:pathLst>
              <a:path w="31267" h="31511" extrusionOk="0">
                <a:moveTo>
                  <a:pt x="789" y="20749"/>
                </a:moveTo>
                <a:cubicBezTo>
                  <a:pt x="3403" y="28969"/>
                  <a:pt x="12110" y="33547"/>
                  <a:pt x="20340" y="31013"/>
                </a:cubicBezTo>
                <a:cubicBezTo>
                  <a:pt x="28569" y="28292"/>
                  <a:pt x="33116" y="19474"/>
                  <a:pt x="30570" y="11169"/>
                </a:cubicBezTo>
                <a:cubicBezTo>
                  <a:pt x="27865" y="2920"/>
                  <a:pt x="19067" y="-1642"/>
                  <a:pt x="10791" y="906"/>
                </a:cubicBezTo>
                <a:cubicBezTo>
                  <a:pt x="2562" y="3620"/>
                  <a:pt x="-1894" y="12499"/>
                  <a:pt x="789" y="20749"/>
                </a:cubicBezTo>
                <a:close/>
              </a:path>
            </a:pathLst>
          </a:custGeom>
          <a:solidFill>
            <a:srgbClr val="D1BC94">
              <a:alpha val="839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13"/>
          <p:cNvSpPr/>
          <p:nvPr/>
        </p:nvSpPr>
        <p:spPr>
          <a:xfrm rot="10800000" flipH="1">
            <a:off x="631616" y="6204646"/>
            <a:ext cx="38598" cy="51750"/>
          </a:xfrm>
          <a:custGeom>
            <a:avLst/>
            <a:gdLst/>
            <a:ahLst/>
            <a:cxnLst/>
            <a:rect l="l" t="t" r="r" b="b"/>
            <a:pathLst>
              <a:path w="33418" h="33604" extrusionOk="0">
                <a:moveTo>
                  <a:pt x="859" y="22065"/>
                </a:moveTo>
                <a:cubicBezTo>
                  <a:pt x="3564" y="30846"/>
                  <a:pt x="12862" y="35773"/>
                  <a:pt x="21614" y="33058"/>
                </a:cubicBezTo>
                <a:cubicBezTo>
                  <a:pt x="21660" y="33058"/>
                  <a:pt x="21728" y="33035"/>
                  <a:pt x="21774" y="33013"/>
                </a:cubicBezTo>
                <a:cubicBezTo>
                  <a:pt x="30549" y="30070"/>
                  <a:pt x="35368" y="20673"/>
                  <a:pt x="32686" y="11801"/>
                </a:cubicBezTo>
                <a:cubicBezTo>
                  <a:pt x="30026" y="3134"/>
                  <a:pt x="20864" y="-1725"/>
                  <a:pt x="12225" y="921"/>
                </a:cubicBezTo>
                <a:cubicBezTo>
                  <a:pt x="12066" y="990"/>
                  <a:pt x="11930" y="1035"/>
                  <a:pt x="11771" y="1081"/>
                </a:cubicBezTo>
                <a:cubicBezTo>
                  <a:pt x="3086" y="3635"/>
                  <a:pt x="-1870" y="12759"/>
                  <a:pt x="676" y="21449"/>
                </a:cubicBezTo>
                <a:cubicBezTo>
                  <a:pt x="722" y="21654"/>
                  <a:pt x="790" y="21859"/>
                  <a:pt x="859" y="22065"/>
                </a:cubicBezTo>
                <a:close/>
              </a:path>
            </a:pathLst>
          </a:custGeom>
          <a:solidFill>
            <a:srgbClr val="C5A57E">
              <a:alpha val="7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1" name="Google Shape;2001;p13"/>
          <p:cNvSpPr/>
          <p:nvPr/>
        </p:nvSpPr>
        <p:spPr>
          <a:xfrm rot="10800000" flipH="1">
            <a:off x="3085218" y="247183"/>
            <a:ext cx="291515" cy="389977"/>
          </a:xfrm>
          <a:custGeom>
            <a:avLst/>
            <a:gdLst/>
            <a:ahLst/>
            <a:cxnLst/>
            <a:rect l="l" t="t" r="r" b="b"/>
            <a:pathLst>
              <a:path w="252394" h="253232" extrusionOk="0">
                <a:moveTo>
                  <a:pt x="6427" y="166245"/>
                </a:moveTo>
                <a:cubicBezTo>
                  <a:pt x="27887" y="232495"/>
                  <a:pt x="98817" y="268751"/>
                  <a:pt x="164836" y="247225"/>
                </a:cubicBezTo>
                <a:cubicBezTo>
                  <a:pt x="165086" y="247147"/>
                  <a:pt x="165313" y="247067"/>
                  <a:pt x="165563" y="246987"/>
                </a:cubicBezTo>
                <a:cubicBezTo>
                  <a:pt x="231673" y="225301"/>
                  <a:pt x="267752" y="153949"/>
                  <a:pt x="246132" y="87617"/>
                </a:cubicBezTo>
                <a:cubicBezTo>
                  <a:pt x="246109" y="87522"/>
                  <a:pt x="246064" y="87424"/>
                  <a:pt x="246041" y="87328"/>
                </a:cubicBezTo>
                <a:cubicBezTo>
                  <a:pt x="224421" y="20996"/>
                  <a:pt x="153310" y="-15196"/>
                  <a:pt x="87200" y="6490"/>
                </a:cubicBezTo>
                <a:cubicBezTo>
                  <a:pt x="87086" y="6522"/>
                  <a:pt x="86995" y="6554"/>
                  <a:pt x="86904" y="6586"/>
                </a:cubicBezTo>
                <a:cubicBezTo>
                  <a:pt x="20863" y="28112"/>
                  <a:pt x="-15261" y="99270"/>
                  <a:pt x="6199" y="165520"/>
                </a:cubicBezTo>
                <a:cubicBezTo>
                  <a:pt x="6268" y="165762"/>
                  <a:pt x="6336" y="166003"/>
                  <a:pt x="6427" y="166245"/>
                </a:cubicBezTo>
                <a:close/>
              </a:path>
            </a:pathLst>
          </a:custGeom>
          <a:solidFill>
            <a:srgbClr val="ADA183">
              <a:alpha val="9569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p13"/>
          <p:cNvSpPr/>
          <p:nvPr/>
        </p:nvSpPr>
        <p:spPr>
          <a:xfrm rot="10800000" flipH="1">
            <a:off x="770500" y="4301076"/>
            <a:ext cx="57265" cy="76601"/>
          </a:xfrm>
          <a:custGeom>
            <a:avLst/>
            <a:gdLst/>
            <a:ahLst/>
            <a:cxnLst/>
            <a:rect l="l" t="t" r="r" b="b"/>
            <a:pathLst>
              <a:path w="49580" h="49741" extrusionOk="0">
                <a:moveTo>
                  <a:pt x="1186" y="32568"/>
                </a:moveTo>
                <a:cubicBezTo>
                  <a:pt x="5301" y="45660"/>
                  <a:pt x="19237" y="52918"/>
                  <a:pt x="32286" y="48778"/>
                </a:cubicBezTo>
                <a:cubicBezTo>
                  <a:pt x="32309" y="48771"/>
                  <a:pt x="32309" y="48767"/>
                  <a:pt x="32331" y="48762"/>
                </a:cubicBezTo>
                <a:cubicBezTo>
                  <a:pt x="45312" y="44513"/>
                  <a:pt x="52496" y="30604"/>
                  <a:pt x="48472" y="17515"/>
                </a:cubicBezTo>
                <a:cubicBezTo>
                  <a:pt x="44244" y="4491"/>
                  <a:pt x="30376" y="-2717"/>
                  <a:pt x="17327" y="1321"/>
                </a:cubicBezTo>
                <a:cubicBezTo>
                  <a:pt x="4278" y="5460"/>
                  <a:pt x="-2951" y="19428"/>
                  <a:pt x="1163" y="32520"/>
                </a:cubicBezTo>
                <a:cubicBezTo>
                  <a:pt x="1186" y="32536"/>
                  <a:pt x="1186" y="32552"/>
                  <a:pt x="1186" y="32568"/>
                </a:cubicBezTo>
                <a:close/>
              </a:path>
            </a:pathLst>
          </a:custGeom>
          <a:solidFill>
            <a:srgbClr val="D7CA91">
              <a:alpha val="7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3" name="Google Shape;2003;p13"/>
          <p:cNvSpPr/>
          <p:nvPr/>
        </p:nvSpPr>
        <p:spPr>
          <a:xfrm rot="10800000" flipH="1">
            <a:off x="983988" y="300507"/>
            <a:ext cx="22931" cy="30661"/>
          </a:xfrm>
          <a:custGeom>
            <a:avLst/>
            <a:gdLst/>
            <a:ahLst/>
            <a:cxnLst/>
            <a:rect l="l" t="t" r="r" b="b"/>
            <a:pathLst>
              <a:path w="19854" h="19910" extrusionOk="0">
                <a:moveTo>
                  <a:pt x="473" y="13194"/>
                </a:moveTo>
                <a:cubicBezTo>
                  <a:pt x="2065" y="18369"/>
                  <a:pt x="7544" y="21270"/>
                  <a:pt x="12704" y="19671"/>
                </a:cubicBezTo>
                <a:cubicBezTo>
                  <a:pt x="12795" y="19642"/>
                  <a:pt x="12886" y="19612"/>
                  <a:pt x="12977" y="19580"/>
                </a:cubicBezTo>
                <a:cubicBezTo>
                  <a:pt x="18047" y="18104"/>
                  <a:pt x="20957" y="12790"/>
                  <a:pt x="19479" y="7708"/>
                </a:cubicBezTo>
                <a:cubicBezTo>
                  <a:pt x="19433" y="7560"/>
                  <a:pt x="19388" y="7412"/>
                  <a:pt x="19342" y="7263"/>
                </a:cubicBezTo>
                <a:cubicBezTo>
                  <a:pt x="17706" y="1976"/>
                  <a:pt x="12113" y="-984"/>
                  <a:pt x="6839" y="649"/>
                </a:cubicBezTo>
                <a:cubicBezTo>
                  <a:pt x="1656" y="2387"/>
                  <a:pt x="-1163" y="7970"/>
                  <a:pt x="473" y="13194"/>
                </a:cubicBezTo>
                <a:close/>
              </a:path>
            </a:pathLst>
          </a:custGeom>
          <a:solidFill>
            <a:srgbClr val="D7CA91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4" name="Google Shape;2004;p13"/>
          <p:cNvSpPr/>
          <p:nvPr/>
        </p:nvSpPr>
        <p:spPr>
          <a:xfrm rot="10800000" flipH="1">
            <a:off x="4039827" y="546375"/>
            <a:ext cx="31016" cy="41203"/>
          </a:xfrm>
          <a:custGeom>
            <a:avLst/>
            <a:gdLst/>
            <a:ahLst/>
            <a:cxnLst/>
            <a:rect l="l" t="t" r="r" b="b"/>
            <a:pathLst>
              <a:path w="26853" h="26755" extrusionOk="0">
                <a:moveTo>
                  <a:pt x="704" y="17797"/>
                </a:moveTo>
                <a:cubicBezTo>
                  <a:pt x="2955" y="24754"/>
                  <a:pt x="10389" y="28563"/>
                  <a:pt x="17300" y="26305"/>
                </a:cubicBezTo>
                <a:cubicBezTo>
                  <a:pt x="17391" y="26282"/>
                  <a:pt x="17459" y="26259"/>
                  <a:pt x="17527" y="26236"/>
                </a:cubicBezTo>
                <a:cubicBezTo>
                  <a:pt x="24484" y="24092"/>
                  <a:pt x="28417" y="16702"/>
                  <a:pt x="26280" y="9723"/>
                </a:cubicBezTo>
                <a:cubicBezTo>
                  <a:pt x="26235" y="9586"/>
                  <a:pt x="26212" y="9472"/>
                  <a:pt x="26166" y="9358"/>
                </a:cubicBezTo>
                <a:cubicBezTo>
                  <a:pt x="23915" y="2401"/>
                  <a:pt x="16482" y="-1408"/>
                  <a:pt x="9571" y="850"/>
                </a:cubicBezTo>
                <a:cubicBezTo>
                  <a:pt x="9479" y="873"/>
                  <a:pt x="9411" y="896"/>
                  <a:pt x="9343" y="919"/>
                </a:cubicBezTo>
                <a:cubicBezTo>
                  <a:pt x="2387" y="3063"/>
                  <a:pt x="-1546" y="10453"/>
                  <a:pt x="591" y="17432"/>
                </a:cubicBezTo>
                <a:cubicBezTo>
                  <a:pt x="636" y="17569"/>
                  <a:pt x="659" y="17683"/>
                  <a:pt x="704" y="17797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5" name="Google Shape;2005;p13"/>
          <p:cNvSpPr/>
          <p:nvPr/>
        </p:nvSpPr>
        <p:spPr>
          <a:xfrm rot="10800000" flipH="1">
            <a:off x="673405" y="5497706"/>
            <a:ext cx="73889" cy="98526"/>
          </a:xfrm>
          <a:custGeom>
            <a:avLst/>
            <a:gdLst/>
            <a:ahLst/>
            <a:cxnLst/>
            <a:rect l="l" t="t" r="r" b="b"/>
            <a:pathLst>
              <a:path w="63973" h="63978" extrusionOk="0">
                <a:moveTo>
                  <a:pt x="1532" y="42100"/>
                </a:moveTo>
                <a:cubicBezTo>
                  <a:pt x="7057" y="58864"/>
                  <a:pt x="25016" y="68033"/>
                  <a:pt x="41771" y="62627"/>
                </a:cubicBezTo>
                <a:cubicBezTo>
                  <a:pt x="58526" y="57290"/>
                  <a:pt x="67801" y="39340"/>
                  <a:pt x="62482" y="22530"/>
                </a:cubicBezTo>
                <a:cubicBezTo>
                  <a:pt x="62459" y="22507"/>
                  <a:pt x="62459" y="22507"/>
                  <a:pt x="62459" y="22484"/>
                </a:cubicBezTo>
                <a:cubicBezTo>
                  <a:pt x="57025" y="5629"/>
                  <a:pt x="39043" y="-3654"/>
                  <a:pt x="22220" y="1729"/>
                </a:cubicBezTo>
                <a:cubicBezTo>
                  <a:pt x="5420" y="7180"/>
                  <a:pt x="-3833" y="25221"/>
                  <a:pt x="1532" y="42100"/>
                </a:cubicBezTo>
                <a:close/>
              </a:path>
            </a:pathLst>
          </a:custGeom>
          <a:solidFill>
            <a:srgbClr val="E2D8BD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6" name="Google Shape;2006;p13"/>
          <p:cNvSpPr/>
          <p:nvPr/>
        </p:nvSpPr>
        <p:spPr>
          <a:xfrm rot="10800000" flipH="1">
            <a:off x="661021" y="5755849"/>
            <a:ext cx="38105" cy="50974"/>
          </a:xfrm>
          <a:custGeom>
            <a:avLst/>
            <a:gdLst/>
            <a:ahLst/>
            <a:cxnLst/>
            <a:rect l="l" t="t" r="r" b="b"/>
            <a:pathLst>
              <a:path w="32991" h="33100" extrusionOk="0">
                <a:moveTo>
                  <a:pt x="879" y="21829"/>
                </a:moveTo>
                <a:cubicBezTo>
                  <a:pt x="3698" y="30474"/>
                  <a:pt x="12906" y="35240"/>
                  <a:pt x="21567" y="32549"/>
                </a:cubicBezTo>
                <a:cubicBezTo>
                  <a:pt x="30183" y="29721"/>
                  <a:pt x="34935" y="20483"/>
                  <a:pt x="32252" y="11793"/>
                </a:cubicBezTo>
                <a:cubicBezTo>
                  <a:pt x="29706" y="3217"/>
                  <a:pt x="20726" y="-1664"/>
                  <a:pt x="12178" y="868"/>
                </a:cubicBezTo>
                <a:cubicBezTo>
                  <a:pt x="11974" y="937"/>
                  <a:pt x="11769" y="1005"/>
                  <a:pt x="11564" y="1073"/>
                </a:cubicBezTo>
                <a:cubicBezTo>
                  <a:pt x="3016" y="3628"/>
                  <a:pt x="-1849" y="12637"/>
                  <a:pt x="675" y="21213"/>
                </a:cubicBezTo>
                <a:cubicBezTo>
                  <a:pt x="743" y="21419"/>
                  <a:pt x="811" y="21624"/>
                  <a:pt x="879" y="21829"/>
                </a:cubicBezTo>
                <a:close/>
              </a:path>
            </a:pathLst>
          </a:custGeom>
          <a:solidFill>
            <a:srgbClr val="D7CA91">
              <a:alpha val="7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7" name="Google Shape;2007;p13"/>
          <p:cNvSpPr/>
          <p:nvPr/>
        </p:nvSpPr>
        <p:spPr>
          <a:xfrm rot="10800000" flipH="1">
            <a:off x="340773" y="3938535"/>
            <a:ext cx="109118" cy="145388"/>
          </a:xfrm>
          <a:custGeom>
            <a:avLst/>
            <a:gdLst/>
            <a:ahLst/>
            <a:cxnLst/>
            <a:rect l="l" t="t" r="r" b="b"/>
            <a:pathLst>
              <a:path w="94474" h="94408" extrusionOk="0">
                <a:moveTo>
                  <a:pt x="2198" y="61598"/>
                </a:moveTo>
                <a:cubicBezTo>
                  <a:pt x="10018" y="86464"/>
                  <a:pt x="36458" y="100257"/>
                  <a:pt x="61237" y="92404"/>
                </a:cubicBezTo>
                <a:cubicBezTo>
                  <a:pt x="61488" y="92326"/>
                  <a:pt x="61738" y="92244"/>
                  <a:pt x="61988" y="92162"/>
                </a:cubicBezTo>
                <a:cubicBezTo>
                  <a:pt x="86608" y="84113"/>
                  <a:pt x="100135" y="57607"/>
                  <a:pt x="92224" y="32860"/>
                </a:cubicBezTo>
                <a:cubicBezTo>
                  <a:pt x="84335" y="8149"/>
                  <a:pt x="57964" y="-5465"/>
                  <a:pt x="33343" y="2454"/>
                </a:cubicBezTo>
                <a:cubicBezTo>
                  <a:pt x="33252" y="2476"/>
                  <a:pt x="33184" y="2502"/>
                  <a:pt x="33116" y="2524"/>
                </a:cubicBezTo>
                <a:cubicBezTo>
                  <a:pt x="8381" y="10136"/>
                  <a:pt x="-5509" y="36418"/>
                  <a:pt x="2084" y="61227"/>
                </a:cubicBezTo>
                <a:cubicBezTo>
                  <a:pt x="2130" y="61350"/>
                  <a:pt x="2152" y="61475"/>
                  <a:pt x="2198" y="61598"/>
                </a:cubicBezTo>
                <a:close/>
              </a:path>
            </a:pathLst>
          </a:custGeom>
          <a:solidFill>
            <a:srgbClr val="E2D8BD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8" name="Google Shape;2008;p13"/>
          <p:cNvSpPr/>
          <p:nvPr/>
        </p:nvSpPr>
        <p:spPr>
          <a:xfrm rot="10800000" flipH="1">
            <a:off x="431648" y="6505209"/>
            <a:ext cx="22793" cy="30336"/>
          </a:xfrm>
          <a:custGeom>
            <a:avLst/>
            <a:gdLst/>
            <a:ahLst/>
            <a:cxnLst/>
            <a:rect l="l" t="t" r="r" b="b"/>
            <a:pathLst>
              <a:path w="19734" h="19699" extrusionOk="0">
                <a:moveTo>
                  <a:pt x="413" y="12983"/>
                </a:moveTo>
                <a:cubicBezTo>
                  <a:pt x="2005" y="18160"/>
                  <a:pt x="7483" y="21057"/>
                  <a:pt x="12644" y="19460"/>
                </a:cubicBezTo>
                <a:cubicBezTo>
                  <a:pt x="12735" y="19437"/>
                  <a:pt x="12826" y="19392"/>
                  <a:pt x="12917" y="19369"/>
                </a:cubicBezTo>
                <a:cubicBezTo>
                  <a:pt x="18054" y="17727"/>
                  <a:pt x="20919" y="12230"/>
                  <a:pt x="19282" y="7052"/>
                </a:cubicBezTo>
                <a:cubicBezTo>
                  <a:pt x="19282" y="7052"/>
                  <a:pt x="19282" y="7052"/>
                  <a:pt x="19282" y="7052"/>
                </a:cubicBezTo>
                <a:cubicBezTo>
                  <a:pt x="17554" y="1852"/>
                  <a:pt x="11985" y="-976"/>
                  <a:pt x="6778" y="666"/>
                </a:cubicBezTo>
                <a:cubicBezTo>
                  <a:pt x="1709" y="2400"/>
                  <a:pt x="-1087" y="7828"/>
                  <a:pt x="413" y="12983"/>
                </a:cubicBezTo>
                <a:close/>
              </a:path>
            </a:pathLst>
          </a:custGeom>
          <a:solidFill>
            <a:srgbClr val="A0C3CA">
              <a:alpha val="9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13"/>
          <p:cNvSpPr/>
          <p:nvPr/>
        </p:nvSpPr>
        <p:spPr>
          <a:xfrm rot="10800000" flipH="1">
            <a:off x="304169" y="5231917"/>
            <a:ext cx="50403" cy="67641"/>
          </a:xfrm>
          <a:custGeom>
            <a:avLst/>
            <a:gdLst/>
            <a:ahLst/>
            <a:cxnLst/>
            <a:rect l="l" t="t" r="r" b="b"/>
            <a:pathLst>
              <a:path w="43639" h="43923" extrusionOk="0">
                <a:moveTo>
                  <a:pt x="903" y="28860"/>
                </a:moveTo>
                <a:cubicBezTo>
                  <a:pt x="4881" y="40267"/>
                  <a:pt x="17067" y="46571"/>
                  <a:pt x="28638" y="43230"/>
                </a:cubicBezTo>
                <a:cubicBezTo>
                  <a:pt x="39914" y="39138"/>
                  <a:pt x="46098" y="26956"/>
                  <a:pt x="42733" y="15404"/>
                </a:cubicBezTo>
                <a:cubicBezTo>
                  <a:pt x="38755" y="4109"/>
                  <a:pt x="26729" y="-2168"/>
                  <a:pt x="15225" y="1034"/>
                </a:cubicBezTo>
                <a:cubicBezTo>
                  <a:pt x="3858" y="5037"/>
                  <a:pt x="-2439" y="17242"/>
                  <a:pt x="903" y="28860"/>
                </a:cubicBezTo>
                <a:close/>
              </a:path>
            </a:pathLst>
          </a:custGeom>
          <a:solidFill>
            <a:srgbClr val="A0C3CA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0" name="Google Shape;2010;p13"/>
          <p:cNvSpPr/>
          <p:nvPr/>
        </p:nvSpPr>
        <p:spPr>
          <a:xfrm rot="10800000" flipH="1">
            <a:off x="2102659" y="758679"/>
            <a:ext cx="15122" cy="20099"/>
          </a:xfrm>
          <a:custGeom>
            <a:avLst/>
            <a:gdLst/>
            <a:ahLst/>
            <a:cxnLst/>
            <a:rect l="l" t="t" r="r" b="b"/>
            <a:pathLst>
              <a:path w="13092" h="13051" extrusionOk="0">
                <a:moveTo>
                  <a:pt x="238" y="8774"/>
                </a:moveTo>
                <a:cubicBezTo>
                  <a:pt x="1420" y="12232"/>
                  <a:pt x="5171" y="14075"/>
                  <a:pt x="8604" y="12894"/>
                </a:cubicBezTo>
                <a:cubicBezTo>
                  <a:pt x="8627" y="12889"/>
                  <a:pt x="8627" y="12884"/>
                  <a:pt x="8650" y="12880"/>
                </a:cubicBezTo>
                <a:cubicBezTo>
                  <a:pt x="11992" y="11819"/>
                  <a:pt x="13856" y="8234"/>
                  <a:pt x="12810" y="4869"/>
                </a:cubicBezTo>
                <a:cubicBezTo>
                  <a:pt x="12787" y="4803"/>
                  <a:pt x="12764" y="4735"/>
                  <a:pt x="12742" y="4669"/>
                </a:cubicBezTo>
                <a:cubicBezTo>
                  <a:pt x="11696" y="1304"/>
                  <a:pt x="8104" y="-564"/>
                  <a:pt x="4762" y="497"/>
                </a:cubicBezTo>
                <a:cubicBezTo>
                  <a:pt x="4694" y="518"/>
                  <a:pt x="4626" y="540"/>
                  <a:pt x="4558" y="563"/>
                </a:cubicBezTo>
                <a:cubicBezTo>
                  <a:pt x="1193" y="1751"/>
                  <a:pt x="-671" y="5326"/>
                  <a:pt x="238" y="8774"/>
                </a:cubicBezTo>
                <a:close/>
              </a:path>
            </a:pathLst>
          </a:custGeom>
          <a:solidFill>
            <a:srgbClr val="E2D8BD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1" name="Google Shape;2011;p13"/>
          <p:cNvSpPr/>
          <p:nvPr/>
        </p:nvSpPr>
        <p:spPr>
          <a:xfrm rot="10800000" flipH="1">
            <a:off x="640930" y="5003229"/>
            <a:ext cx="38376" cy="51404"/>
          </a:xfrm>
          <a:custGeom>
            <a:avLst/>
            <a:gdLst/>
            <a:ahLst/>
            <a:cxnLst/>
            <a:rect l="l" t="t" r="r" b="b"/>
            <a:pathLst>
              <a:path w="33226" h="33379" extrusionOk="0">
                <a:moveTo>
                  <a:pt x="757" y="21834"/>
                </a:moveTo>
                <a:cubicBezTo>
                  <a:pt x="3462" y="30620"/>
                  <a:pt x="12760" y="35546"/>
                  <a:pt x="21513" y="32835"/>
                </a:cubicBezTo>
                <a:cubicBezTo>
                  <a:pt x="21559" y="32816"/>
                  <a:pt x="21627" y="32800"/>
                  <a:pt x="21672" y="32782"/>
                </a:cubicBezTo>
                <a:cubicBezTo>
                  <a:pt x="30311" y="30116"/>
                  <a:pt x="35153" y="20926"/>
                  <a:pt x="32516" y="12259"/>
                </a:cubicBezTo>
                <a:cubicBezTo>
                  <a:pt x="32448" y="12104"/>
                  <a:pt x="32402" y="11951"/>
                  <a:pt x="32357" y="11798"/>
                </a:cubicBezTo>
                <a:cubicBezTo>
                  <a:pt x="29697" y="3129"/>
                  <a:pt x="20536" y="-1736"/>
                  <a:pt x="11897" y="930"/>
                </a:cubicBezTo>
                <a:cubicBezTo>
                  <a:pt x="11737" y="975"/>
                  <a:pt x="11601" y="1026"/>
                  <a:pt x="11442" y="1078"/>
                </a:cubicBezTo>
                <a:cubicBezTo>
                  <a:pt x="2826" y="3909"/>
                  <a:pt x="-1925" y="13149"/>
                  <a:pt x="757" y="21834"/>
                </a:cubicBezTo>
                <a:close/>
              </a:path>
            </a:pathLst>
          </a:custGeom>
          <a:solidFill>
            <a:srgbClr val="E9E0D4">
              <a:alpha val="9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2" name="Google Shape;2012;p13"/>
          <p:cNvSpPr/>
          <p:nvPr/>
        </p:nvSpPr>
        <p:spPr>
          <a:xfrm rot="10800000" flipH="1">
            <a:off x="1192284" y="203433"/>
            <a:ext cx="48202" cy="64548"/>
          </a:xfrm>
          <a:custGeom>
            <a:avLst/>
            <a:gdLst/>
            <a:ahLst/>
            <a:cxnLst/>
            <a:rect l="l" t="t" r="r" b="b"/>
            <a:pathLst>
              <a:path w="41733" h="41914" extrusionOk="0">
                <a:moveTo>
                  <a:pt x="990" y="27617"/>
                </a:moveTo>
                <a:cubicBezTo>
                  <a:pt x="4559" y="38638"/>
                  <a:pt x="16358" y="44664"/>
                  <a:pt x="27361" y="41079"/>
                </a:cubicBezTo>
                <a:cubicBezTo>
                  <a:pt x="27361" y="41076"/>
                  <a:pt x="27361" y="41076"/>
                  <a:pt x="27361" y="41074"/>
                </a:cubicBezTo>
                <a:cubicBezTo>
                  <a:pt x="38228" y="37484"/>
                  <a:pt x="44207" y="25797"/>
                  <a:pt x="40774" y="14844"/>
                </a:cubicBezTo>
                <a:cubicBezTo>
                  <a:pt x="37182" y="3816"/>
                  <a:pt x="25451" y="-2280"/>
                  <a:pt x="14403" y="1159"/>
                </a:cubicBezTo>
                <a:cubicBezTo>
                  <a:pt x="3490" y="4847"/>
                  <a:pt x="-2466" y="16605"/>
                  <a:pt x="990" y="27617"/>
                </a:cubicBezTo>
                <a:close/>
              </a:path>
            </a:pathLst>
          </a:custGeom>
          <a:solidFill>
            <a:srgbClr val="D1BC94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3" name="Google Shape;2013;p13"/>
          <p:cNvSpPr/>
          <p:nvPr/>
        </p:nvSpPr>
        <p:spPr>
          <a:xfrm rot="10800000" flipH="1">
            <a:off x="1313752" y="289361"/>
            <a:ext cx="42021" cy="56153"/>
          </a:xfrm>
          <a:custGeom>
            <a:avLst/>
            <a:gdLst/>
            <a:ahLst/>
            <a:cxnLst/>
            <a:rect l="l" t="t" r="r" b="b"/>
            <a:pathLst>
              <a:path w="36382" h="36463" extrusionOk="0">
                <a:moveTo>
                  <a:pt x="696" y="23871"/>
                </a:moveTo>
                <a:cubicBezTo>
                  <a:pt x="3834" y="33344"/>
                  <a:pt x="13859" y="38665"/>
                  <a:pt x="23430" y="35960"/>
                </a:cubicBezTo>
                <a:cubicBezTo>
                  <a:pt x="32956" y="32897"/>
                  <a:pt x="38389" y="22827"/>
                  <a:pt x="35706" y="13151"/>
                </a:cubicBezTo>
                <a:cubicBezTo>
                  <a:pt x="32546" y="3667"/>
                  <a:pt x="22612" y="-1724"/>
                  <a:pt x="12973" y="835"/>
                </a:cubicBezTo>
                <a:cubicBezTo>
                  <a:pt x="3402" y="3998"/>
                  <a:pt x="-1986" y="14137"/>
                  <a:pt x="696" y="23871"/>
                </a:cubicBezTo>
                <a:close/>
              </a:path>
            </a:pathLst>
          </a:custGeom>
          <a:solidFill>
            <a:srgbClr val="D7CA91">
              <a:alpha val="6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4" name="Google Shape;2014;p13"/>
          <p:cNvSpPr/>
          <p:nvPr/>
        </p:nvSpPr>
        <p:spPr>
          <a:xfrm rot="10800000" flipH="1">
            <a:off x="246038" y="6021975"/>
            <a:ext cx="145905" cy="195163"/>
          </a:xfrm>
          <a:custGeom>
            <a:avLst/>
            <a:gdLst/>
            <a:ahLst/>
            <a:cxnLst/>
            <a:rect l="l" t="t" r="r" b="b"/>
            <a:pathLst>
              <a:path w="126325" h="126729" extrusionOk="0">
                <a:moveTo>
                  <a:pt x="3004" y="82806"/>
                </a:moveTo>
                <a:cubicBezTo>
                  <a:pt x="13620" y="116152"/>
                  <a:pt x="49199" y="134559"/>
                  <a:pt x="82436" y="123907"/>
                </a:cubicBezTo>
                <a:cubicBezTo>
                  <a:pt x="82481" y="123884"/>
                  <a:pt x="82526" y="123884"/>
                  <a:pt x="82572" y="123862"/>
                </a:cubicBezTo>
                <a:cubicBezTo>
                  <a:pt x="115695" y="113210"/>
                  <a:pt x="133928" y="77629"/>
                  <a:pt x="123311" y="44420"/>
                </a:cubicBezTo>
                <a:cubicBezTo>
                  <a:pt x="123288" y="44351"/>
                  <a:pt x="123288" y="44305"/>
                  <a:pt x="123265" y="44260"/>
                </a:cubicBezTo>
                <a:cubicBezTo>
                  <a:pt x="112626" y="10959"/>
                  <a:pt x="77139" y="-7401"/>
                  <a:pt x="43924" y="3205"/>
                </a:cubicBezTo>
                <a:cubicBezTo>
                  <a:pt x="10733" y="13879"/>
                  <a:pt x="-7568" y="49483"/>
                  <a:pt x="3004" y="82806"/>
                </a:cubicBezTo>
                <a:close/>
              </a:path>
            </a:pathLst>
          </a:custGeom>
          <a:solidFill>
            <a:srgbClr val="A0C3CA">
              <a:alpha val="72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5" name="Google Shape;2015;p13"/>
          <p:cNvSpPr/>
          <p:nvPr/>
        </p:nvSpPr>
        <p:spPr>
          <a:xfrm rot="10800000" flipH="1">
            <a:off x="216996" y="499760"/>
            <a:ext cx="24262" cy="32160"/>
          </a:xfrm>
          <a:custGeom>
            <a:avLst/>
            <a:gdLst/>
            <a:ahLst/>
            <a:cxnLst/>
            <a:rect l="l" t="t" r="r" b="b"/>
            <a:pathLst>
              <a:path w="21006" h="20883" extrusionOk="0">
                <a:moveTo>
                  <a:pt x="505" y="13731"/>
                </a:moveTo>
                <a:cubicBezTo>
                  <a:pt x="2233" y="19260"/>
                  <a:pt x="8098" y="22335"/>
                  <a:pt x="13622" y="20599"/>
                </a:cubicBezTo>
                <a:cubicBezTo>
                  <a:pt x="13645" y="20590"/>
                  <a:pt x="13668" y="20583"/>
                  <a:pt x="13690" y="20574"/>
                </a:cubicBezTo>
                <a:cubicBezTo>
                  <a:pt x="19192" y="18838"/>
                  <a:pt x="22261" y="12949"/>
                  <a:pt x="20533" y="7420"/>
                </a:cubicBezTo>
                <a:cubicBezTo>
                  <a:pt x="20533" y="7395"/>
                  <a:pt x="20511" y="7370"/>
                  <a:pt x="20511" y="7345"/>
                </a:cubicBezTo>
                <a:cubicBezTo>
                  <a:pt x="18669" y="1878"/>
                  <a:pt x="12781" y="-1076"/>
                  <a:pt x="7325" y="730"/>
                </a:cubicBezTo>
                <a:cubicBezTo>
                  <a:pt x="1914" y="2345"/>
                  <a:pt x="-1177" y="8059"/>
                  <a:pt x="437" y="13492"/>
                </a:cubicBezTo>
                <a:cubicBezTo>
                  <a:pt x="459" y="13572"/>
                  <a:pt x="482" y="13651"/>
                  <a:pt x="505" y="13731"/>
                </a:cubicBezTo>
                <a:close/>
              </a:path>
            </a:pathLst>
          </a:custGeom>
          <a:solidFill>
            <a:srgbClr val="D7CA91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6" name="Google Shape;2016;p13"/>
          <p:cNvSpPr/>
          <p:nvPr/>
        </p:nvSpPr>
        <p:spPr>
          <a:xfrm rot="10800000" flipH="1">
            <a:off x="812063" y="3704492"/>
            <a:ext cx="23433" cy="31125"/>
          </a:xfrm>
          <a:custGeom>
            <a:avLst/>
            <a:gdLst/>
            <a:ahLst/>
            <a:cxnLst/>
            <a:rect l="l" t="t" r="r" b="b"/>
            <a:pathLst>
              <a:path w="20288" h="20211" extrusionOk="0">
                <a:moveTo>
                  <a:pt x="462" y="13488"/>
                </a:moveTo>
                <a:cubicBezTo>
                  <a:pt x="2167" y="18757"/>
                  <a:pt x="7828" y="21633"/>
                  <a:pt x="13079" y="19913"/>
                </a:cubicBezTo>
                <a:cubicBezTo>
                  <a:pt x="13125" y="19902"/>
                  <a:pt x="13147" y="19888"/>
                  <a:pt x="13193" y="19874"/>
                </a:cubicBezTo>
                <a:cubicBezTo>
                  <a:pt x="18376" y="18392"/>
                  <a:pt x="21400" y="12966"/>
                  <a:pt x="19922" y="7756"/>
                </a:cubicBezTo>
                <a:cubicBezTo>
                  <a:pt x="19877" y="7612"/>
                  <a:pt x="19831" y="7471"/>
                  <a:pt x="19786" y="7330"/>
                </a:cubicBezTo>
                <a:cubicBezTo>
                  <a:pt x="18194" y="2024"/>
                  <a:pt x="12602" y="-973"/>
                  <a:pt x="7305" y="633"/>
                </a:cubicBezTo>
                <a:cubicBezTo>
                  <a:pt x="7237" y="658"/>
                  <a:pt x="7146" y="685"/>
                  <a:pt x="7055" y="715"/>
                </a:cubicBezTo>
                <a:cubicBezTo>
                  <a:pt x="1758" y="2458"/>
                  <a:pt x="-1175" y="8139"/>
                  <a:pt x="462" y="13488"/>
                </a:cubicBezTo>
                <a:close/>
              </a:path>
            </a:pathLst>
          </a:custGeom>
          <a:solidFill>
            <a:srgbClr val="D1BC94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7" name="Google Shape;2017;p13"/>
          <p:cNvSpPr/>
          <p:nvPr/>
        </p:nvSpPr>
        <p:spPr>
          <a:xfrm rot="10800000" flipH="1">
            <a:off x="1236532" y="619738"/>
            <a:ext cx="57470" cy="76838"/>
          </a:xfrm>
          <a:custGeom>
            <a:avLst/>
            <a:gdLst/>
            <a:ahLst/>
            <a:cxnLst/>
            <a:rect l="l" t="t" r="r" b="b"/>
            <a:pathLst>
              <a:path w="49758" h="49895" extrusionOk="0">
                <a:moveTo>
                  <a:pt x="1125" y="32715"/>
                </a:moveTo>
                <a:cubicBezTo>
                  <a:pt x="5354" y="45855"/>
                  <a:pt x="19381" y="53095"/>
                  <a:pt x="32498" y="48909"/>
                </a:cubicBezTo>
                <a:cubicBezTo>
                  <a:pt x="45502" y="44562"/>
                  <a:pt x="52686" y="30583"/>
                  <a:pt x="48639" y="17433"/>
                </a:cubicBezTo>
                <a:cubicBezTo>
                  <a:pt x="44434" y="4366"/>
                  <a:pt x="30475" y="-2809"/>
                  <a:pt x="17448" y="1408"/>
                </a:cubicBezTo>
                <a:cubicBezTo>
                  <a:pt x="17380" y="1429"/>
                  <a:pt x="17335" y="1447"/>
                  <a:pt x="17267" y="1467"/>
                </a:cubicBezTo>
                <a:cubicBezTo>
                  <a:pt x="4286" y="5717"/>
                  <a:pt x="-2898" y="19625"/>
                  <a:pt x="1125" y="32715"/>
                </a:cubicBezTo>
                <a:close/>
              </a:path>
            </a:pathLst>
          </a:custGeom>
          <a:solidFill>
            <a:srgbClr val="E2D8BD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8" name="Google Shape;2018;p13"/>
          <p:cNvSpPr/>
          <p:nvPr/>
        </p:nvSpPr>
        <p:spPr>
          <a:xfrm rot="10800000" flipH="1">
            <a:off x="652766" y="4013698"/>
            <a:ext cx="79835" cy="106730"/>
          </a:xfrm>
          <a:custGeom>
            <a:avLst/>
            <a:gdLst/>
            <a:ahLst/>
            <a:cxnLst/>
            <a:rect l="l" t="t" r="r" b="b"/>
            <a:pathLst>
              <a:path w="69121" h="69305" extrusionOk="0">
                <a:moveTo>
                  <a:pt x="1657" y="45142"/>
                </a:moveTo>
                <a:cubicBezTo>
                  <a:pt x="7317" y="63391"/>
                  <a:pt x="26641" y="73596"/>
                  <a:pt x="44851" y="67951"/>
                </a:cubicBezTo>
                <a:cubicBezTo>
                  <a:pt x="63038" y="62264"/>
                  <a:pt x="73200" y="42877"/>
                  <a:pt x="67585" y="24614"/>
                </a:cubicBezTo>
                <a:cubicBezTo>
                  <a:pt x="62197" y="6511"/>
                  <a:pt x="43191" y="-3771"/>
                  <a:pt x="25141" y="1644"/>
                </a:cubicBezTo>
                <a:cubicBezTo>
                  <a:pt x="24959" y="1696"/>
                  <a:pt x="24800" y="1751"/>
                  <a:pt x="24618" y="1806"/>
                </a:cubicBezTo>
                <a:cubicBezTo>
                  <a:pt x="6522" y="7070"/>
                  <a:pt x="-3868" y="26049"/>
                  <a:pt x="1361" y="44196"/>
                </a:cubicBezTo>
                <a:cubicBezTo>
                  <a:pt x="1452" y="44512"/>
                  <a:pt x="1566" y="44827"/>
                  <a:pt x="1657" y="45142"/>
                </a:cubicBezTo>
                <a:close/>
              </a:path>
            </a:pathLst>
          </a:custGeom>
          <a:solidFill>
            <a:srgbClr val="A0C3CA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9" name="Google Shape;2019;p13"/>
          <p:cNvSpPr/>
          <p:nvPr/>
        </p:nvSpPr>
        <p:spPr>
          <a:xfrm rot="10800000" flipH="1">
            <a:off x="1756608" y="897015"/>
            <a:ext cx="57233" cy="76647"/>
          </a:xfrm>
          <a:custGeom>
            <a:avLst/>
            <a:gdLst/>
            <a:ahLst/>
            <a:cxnLst/>
            <a:rect l="l" t="t" r="r" b="b"/>
            <a:pathLst>
              <a:path w="49552" h="49771" extrusionOk="0">
                <a:moveTo>
                  <a:pt x="1147" y="32598"/>
                </a:moveTo>
                <a:cubicBezTo>
                  <a:pt x="5262" y="45690"/>
                  <a:pt x="19198" y="52948"/>
                  <a:pt x="32247" y="48808"/>
                </a:cubicBezTo>
                <a:cubicBezTo>
                  <a:pt x="32270" y="48801"/>
                  <a:pt x="32270" y="48796"/>
                  <a:pt x="32293" y="48792"/>
                </a:cubicBezTo>
                <a:cubicBezTo>
                  <a:pt x="45297" y="44445"/>
                  <a:pt x="52480" y="30465"/>
                  <a:pt x="48434" y="17316"/>
                </a:cubicBezTo>
                <a:cubicBezTo>
                  <a:pt x="44001" y="4354"/>
                  <a:pt x="30110" y="-2723"/>
                  <a:pt x="17061" y="1350"/>
                </a:cubicBezTo>
                <a:cubicBezTo>
                  <a:pt x="4171" y="5693"/>
                  <a:pt x="-2899" y="19574"/>
                  <a:pt x="1147" y="32598"/>
                </a:cubicBezTo>
                <a:close/>
              </a:path>
            </a:pathLst>
          </a:custGeom>
          <a:solidFill>
            <a:srgbClr val="D7CA91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0" name="Google Shape;2020;p13"/>
          <p:cNvSpPr/>
          <p:nvPr/>
        </p:nvSpPr>
        <p:spPr>
          <a:xfrm rot="10800000" flipH="1">
            <a:off x="321549" y="1261824"/>
            <a:ext cx="90349" cy="120861"/>
          </a:xfrm>
          <a:custGeom>
            <a:avLst/>
            <a:gdLst/>
            <a:ahLst/>
            <a:cxnLst/>
            <a:rect l="l" t="t" r="r" b="b"/>
            <a:pathLst>
              <a:path w="78224" h="78481" extrusionOk="0">
                <a:moveTo>
                  <a:pt x="2008" y="51787"/>
                </a:moveTo>
                <a:cubicBezTo>
                  <a:pt x="8805" y="72354"/>
                  <a:pt x="30925" y="83496"/>
                  <a:pt x="51431" y="76678"/>
                </a:cubicBezTo>
                <a:cubicBezTo>
                  <a:pt x="71936" y="69858"/>
                  <a:pt x="83031" y="47659"/>
                  <a:pt x="76233" y="27095"/>
                </a:cubicBezTo>
                <a:cubicBezTo>
                  <a:pt x="69504" y="6695"/>
                  <a:pt x="47657" y="-4465"/>
                  <a:pt x="27242" y="2065"/>
                </a:cubicBezTo>
                <a:cubicBezTo>
                  <a:pt x="6668" y="8647"/>
                  <a:pt x="-4699" y="30719"/>
                  <a:pt x="1871" y="51361"/>
                </a:cubicBezTo>
                <a:cubicBezTo>
                  <a:pt x="1917" y="51502"/>
                  <a:pt x="1962" y="51646"/>
                  <a:pt x="2008" y="51787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1" name="Google Shape;2021;p13"/>
          <p:cNvSpPr/>
          <p:nvPr/>
        </p:nvSpPr>
        <p:spPr>
          <a:xfrm rot="10800000" flipH="1">
            <a:off x="529950" y="6495861"/>
            <a:ext cx="19517" cy="26192"/>
          </a:xfrm>
          <a:custGeom>
            <a:avLst/>
            <a:gdLst/>
            <a:ahLst/>
            <a:cxnLst/>
            <a:rect l="l" t="t" r="r" b="b"/>
            <a:pathLst>
              <a:path w="16898" h="17008" extrusionOk="0">
                <a:moveTo>
                  <a:pt x="388" y="11300"/>
                </a:moveTo>
                <a:cubicBezTo>
                  <a:pt x="1774" y="15748"/>
                  <a:pt x="6503" y="18211"/>
                  <a:pt x="10936" y="16820"/>
                </a:cubicBezTo>
                <a:cubicBezTo>
                  <a:pt x="10981" y="16797"/>
                  <a:pt x="11027" y="16797"/>
                  <a:pt x="11073" y="16774"/>
                </a:cubicBezTo>
                <a:cubicBezTo>
                  <a:pt x="15460" y="15246"/>
                  <a:pt x="17892" y="10525"/>
                  <a:pt x="16528" y="6054"/>
                </a:cubicBezTo>
                <a:cubicBezTo>
                  <a:pt x="15005" y="1652"/>
                  <a:pt x="10299" y="-788"/>
                  <a:pt x="5844" y="580"/>
                </a:cubicBezTo>
                <a:cubicBezTo>
                  <a:pt x="1456" y="2108"/>
                  <a:pt x="-977" y="6830"/>
                  <a:pt x="388" y="11300"/>
                </a:cubicBezTo>
                <a:close/>
              </a:path>
            </a:pathLst>
          </a:custGeom>
          <a:solidFill>
            <a:srgbClr val="ADA183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2" name="Google Shape;2022;p13"/>
          <p:cNvSpPr/>
          <p:nvPr/>
        </p:nvSpPr>
        <p:spPr>
          <a:xfrm rot="10800000" flipH="1">
            <a:off x="868917" y="700649"/>
            <a:ext cx="31465" cy="41976"/>
          </a:xfrm>
          <a:custGeom>
            <a:avLst/>
            <a:gdLst/>
            <a:ahLst/>
            <a:cxnLst/>
            <a:rect l="l" t="t" r="r" b="b"/>
            <a:pathLst>
              <a:path w="27242" h="27257" extrusionOk="0">
                <a:moveTo>
                  <a:pt x="713" y="17940"/>
                </a:moveTo>
                <a:cubicBezTo>
                  <a:pt x="2987" y="25101"/>
                  <a:pt x="10602" y="29070"/>
                  <a:pt x="17764" y="26835"/>
                </a:cubicBezTo>
                <a:cubicBezTo>
                  <a:pt x="24902" y="24554"/>
                  <a:pt x="28858" y="16913"/>
                  <a:pt x="26630" y="9728"/>
                </a:cubicBezTo>
                <a:cubicBezTo>
                  <a:pt x="24243" y="2544"/>
                  <a:pt x="16559" y="-1425"/>
                  <a:pt x="9352" y="833"/>
                </a:cubicBezTo>
                <a:cubicBezTo>
                  <a:pt x="2305" y="3091"/>
                  <a:pt x="-1606" y="10664"/>
                  <a:pt x="645" y="17734"/>
                </a:cubicBezTo>
                <a:cubicBezTo>
                  <a:pt x="668" y="17803"/>
                  <a:pt x="690" y="17871"/>
                  <a:pt x="713" y="17940"/>
                </a:cubicBezTo>
                <a:close/>
              </a:path>
            </a:pathLst>
          </a:custGeom>
          <a:solidFill>
            <a:srgbClr val="D7CA91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3" name="Google Shape;2023;p13"/>
          <p:cNvSpPr/>
          <p:nvPr/>
        </p:nvSpPr>
        <p:spPr>
          <a:xfrm rot="10800000" flipH="1">
            <a:off x="305065" y="526574"/>
            <a:ext cx="44112" cy="59010"/>
          </a:xfrm>
          <a:custGeom>
            <a:avLst/>
            <a:gdLst/>
            <a:ahLst/>
            <a:cxnLst/>
            <a:rect l="l" t="t" r="r" b="b"/>
            <a:pathLst>
              <a:path w="38192" h="38318" extrusionOk="0">
                <a:moveTo>
                  <a:pt x="38193" y="19159"/>
                </a:moveTo>
                <a:cubicBezTo>
                  <a:pt x="38193" y="29740"/>
                  <a:pt x="29643" y="38318"/>
                  <a:pt x="19096" y="38318"/>
                </a:cubicBezTo>
                <a:cubicBezTo>
                  <a:pt x="8550" y="38318"/>
                  <a:pt x="0" y="29740"/>
                  <a:pt x="0" y="19159"/>
                </a:cubicBezTo>
                <a:cubicBezTo>
                  <a:pt x="0" y="8578"/>
                  <a:pt x="8550" y="0"/>
                  <a:pt x="19096" y="0"/>
                </a:cubicBezTo>
                <a:cubicBezTo>
                  <a:pt x="29643" y="0"/>
                  <a:pt x="38193" y="8578"/>
                  <a:pt x="38193" y="19159"/>
                </a:cubicBezTo>
                <a:close/>
              </a:path>
            </a:pathLst>
          </a:custGeom>
          <a:solidFill>
            <a:srgbClr val="A0C3CA">
              <a:alpha val="839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4" name="Google Shape;2024;p13"/>
          <p:cNvSpPr/>
          <p:nvPr/>
        </p:nvSpPr>
        <p:spPr>
          <a:xfrm rot="10800000" flipH="1">
            <a:off x="415637" y="4731168"/>
            <a:ext cx="17966" cy="23939"/>
          </a:xfrm>
          <a:custGeom>
            <a:avLst/>
            <a:gdLst/>
            <a:ahLst/>
            <a:cxnLst/>
            <a:rect l="l" t="t" r="r" b="b"/>
            <a:pathLst>
              <a:path w="15555" h="15545" extrusionOk="0">
                <a:moveTo>
                  <a:pt x="398" y="10396"/>
                </a:moveTo>
                <a:cubicBezTo>
                  <a:pt x="1807" y="14417"/>
                  <a:pt x="6104" y="16627"/>
                  <a:pt x="10173" y="15414"/>
                </a:cubicBezTo>
                <a:cubicBezTo>
                  <a:pt x="14242" y="14116"/>
                  <a:pt x="16493" y="9755"/>
                  <a:pt x="15197" y="5672"/>
                </a:cubicBezTo>
                <a:cubicBezTo>
                  <a:pt x="15197" y="5651"/>
                  <a:pt x="15174" y="5629"/>
                  <a:pt x="15174" y="5606"/>
                </a:cubicBezTo>
                <a:cubicBezTo>
                  <a:pt x="13879" y="1525"/>
                  <a:pt x="9537" y="-733"/>
                  <a:pt x="5467" y="567"/>
                </a:cubicBezTo>
                <a:cubicBezTo>
                  <a:pt x="5445" y="574"/>
                  <a:pt x="5422" y="581"/>
                  <a:pt x="5399" y="588"/>
                </a:cubicBezTo>
                <a:cubicBezTo>
                  <a:pt x="1330" y="1886"/>
                  <a:pt x="-921" y="6247"/>
                  <a:pt x="375" y="10330"/>
                </a:cubicBezTo>
                <a:cubicBezTo>
                  <a:pt x="375" y="10350"/>
                  <a:pt x="398" y="10373"/>
                  <a:pt x="398" y="10396"/>
                </a:cubicBezTo>
                <a:close/>
              </a:path>
            </a:pathLst>
          </a:custGeom>
          <a:solidFill>
            <a:srgbClr val="A0C3CA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5" name="Google Shape;2025;p13"/>
          <p:cNvSpPr/>
          <p:nvPr/>
        </p:nvSpPr>
        <p:spPr>
          <a:xfrm rot="10800000" flipH="1">
            <a:off x="1999606" y="39059"/>
            <a:ext cx="11591" cy="15494"/>
          </a:xfrm>
          <a:custGeom>
            <a:avLst/>
            <a:gdLst/>
            <a:ahLst/>
            <a:cxnLst/>
            <a:rect l="l" t="t" r="r" b="b"/>
            <a:pathLst>
              <a:path w="10035" h="10061" extrusionOk="0">
                <a:moveTo>
                  <a:pt x="283" y="6856"/>
                </a:moveTo>
                <a:cubicBezTo>
                  <a:pt x="1238" y="9429"/>
                  <a:pt x="4011" y="10820"/>
                  <a:pt x="6648" y="10049"/>
                </a:cubicBezTo>
                <a:cubicBezTo>
                  <a:pt x="9217" y="9084"/>
                  <a:pt x="10604" y="6299"/>
                  <a:pt x="9831" y="3663"/>
                </a:cubicBezTo>
                <a:cubicBezTo>
                  <a:pt x="8967" y="1028"/>
                  <a:pt x="6148" y="-411"/>
                  <a:pt x="3534" y="449"/>
                </a:cubicBezTo>
                <a:cubicBezTo>
                  <a:pt x="3511" y="456"/>
                  <a:pt x="3488" y="462"/>
                  <a:pt x="3466" y="469"/>
                </a:cubicBezTo>
                <a:cubicBezTo>
                  <a:pt x="829" y="1329"/>
                  <a:pt x="-604" y="4162"/>
                  <a:pt x="260" y="6796"/>
                </a:cubicBezTo>
                <a:cubicBezTo>
                  <a:pt x="260" y="6817"/>
                  <a:pt x="283" y="6835"/>
                  <a:pt x="283" y="6856"/>
                </a:cubicBezTo>
                <a:close/>
              </a:path>
            </a:pathLst>
          </a:custGeom>
          <a:solidFill>
            <a:srgbClr val="E2D8BD">
              <a:alpha val="7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6" name="Google Shape;2026;p13"/>
          <p:cNvSpPr/>
          <p:nvPr/>
        </p:nvSpPr>
        <p:spPr>
          <a:xfrm rot="10800000" flipH="1">
            <a:off x="197266" y="5650382"/>
            <a:ext cx="59231" cy="80262"/>
          </a:xfrm>
          <a:custGeom>
            <a:avLst/>
            <a:gdLst/>
            <a:ahLst/>
            <a:cxnLst/>
            <a:rect l="l" t="t" r="r" b="b"/>
            <a:pathLst>
              <a:path w="51282" h="52118" extrusionOk="0">
                <a:moveTo>
                  <a:pt x="1552" y="34435"/>
                </a:moveTo>
                <a:cubicBezTo>
                  <a:pt x="5780" y="47892"/>
                  <a:pt x="20080" y="55373"/>
                  <a:pt x="33493" y="51131"/>
                </a:cubicBezTo>
                <a:cubicBezTo>
                  <a:pt x="33538" y="51108"/>
                  <a:pt x="33561" y="51108"/>
                  <a:pt x="33606" y="51085"/>
                </a:cubicBezTo>
                <a:cubicBezTo>
                  <a:pt x="46997" y="46774"/>
                  <a:pt x="54363" y="32382"/>
                  <a:pt x="50066" y="18948"/>
                </a:cubicBezTo>
                <a:cubicBezTo>
                  <a:pt x="49975" y="18629"/>
                  <a:pt x="49861" y="18332"/>
                  <a:pt x="49748" y="18013"/>
                </a:cubicBezTo>
                <a:cubicBezTo>
                  <a:pt x="45406" y="4601"/>
                  <a:pt x="31129" y="-2811"/>
                  <a:pt x="17693" y="1362"/>
                </a:cubicBezTo>
                <a:cubicBezTo>
                  <a:pt x="4303" y="5673"/>
                  <a:pt x="-3063" y="20065"/>
                  <a:pt x="1234" y="33500"/>
                </a:cubicBezTo>
                <a:cubicBezTo>
                  <a:pt x="1324" y="33819"/>
                  <a:pt x="1438" y="34116"/>
                  <a:pt x="1552" y="34435"/>
                </a:cubicBezTo>
                <a:close/>
              </a:path>
            </a:pathLst>
          </a:custGeom>
          <a:solidFill>
            <a:srgbClr val="D7CA91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7" name="Google Shape;2027;p13"/>
          <p:cNvSpPr/>
          <p:nvPr/>
        </p:nvSpPr>
        <p:spPr>
          <a:xfrm rot="10800000" flipH="1">
            <a:off x="1090183" y="716840"/>
            <a:ext cx="65593" cy="86847"/>
          </a:xfrm>
          <a:custGeom>
            <a:avLst/>
            <a:gdLst/>
            <a:ahLst/>
            <a:cxnLst/>
            <a:rect l="l" t="t" r="r" b="b"/>
            <a:pathLst>
              <a:path w="56790" h="56394" extrusionOk="0">
                <a:moveTo>
                  <a:pt x="1120" y="36758"/>
                </a:moveTo>
                <a:cubicBezTo>
                  <a:pt x="6007" y="51771"/>
                  <a:pt x="22035" y="60023"/>
                  <a:pt x="37039" y="55233"/>
                </a:cubicBezTo>
                <a:cubicBezTo>
                  <a:pt x="51975" y="50439"/>
                  <a:pt x="60205" y="34413"/>
                  <a:pt x="55453" y="19424"/>
                </a:cubicBezTo>
                <a:cubicBezTo>
                  <a:pt x="50202" y="4448"/>
                  <a:pt x="33856" y="-3428"/>
                  <a:pt x="18943" y="1832"/>
                </a:cubicBezTo>
                <a:cubicBezTo>
                  <a:pt x="18897" y="1841"/>
                  <a:pt x="18875" y="1852"/>
                  <a:pt x="18852" y="1861"/>
                </a:cubicBezTo>
                <a:cubicBezTo>
                  <a:pt x="4734" y="7025"/>
                  <a:pt x="-3018" y="22259"/>
                  <a:pt x="1120" y="36758"/>
                </a:cubicBezTo>
                <a:close/>
              </a:path>
            </a:pathLst>
          </a:custGeom>
          <a:solidFill>
            <a:srgbClr val="A0C3CA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8" name="Google Shape;2028;p13"/>
          <p:cNvSpPr/>
          <p:nvPr/>
        </p:nvSpPr>
        <p:spPr>
          <a:xfrm rot="10800000" flipH="1">
            <a:off x="2149813" y="362933"/>
            <a:ext cx="23588" cy="31645"/>
          </a:xfrm>
          <a:custGeom>
            <a:avLst/>
            <a:gdLst/>
            <a:ahLst/>
            <a:cxnLst/>
            <a:rect l="l" t="t" r="r" b="b"/>
            <a:pathLst>
              <a:path w="20423" h="20549" extrusionOk="0">
                <a:moveTo>
                  <a:pt x="589" y="13553"/>
                </a:moveTo>
                <a:cubicBezTo>
                  <a:pt x="2022" y="18774"/>
                  <a:pt x="7410" y="21835"/>
                  <a:pt x="12616" y="20391"/>
                </a:cubicBezTo>
                <a:cubicBezTo>
                  <a:pt x="12843" y="20325"/>
                  <a:pt x="13093" y="20252"/>
                  <a:pt x="13320" y="20168"/>
                </a:cubicBezTo>
                <a:cubicBezTo>
                  <a:pt x="18617" y="18562"/>
                  <a:pt x="21595" y="12960"/>
                  <a:pt x="20004" y="7655"/>
                </a:cubicBezTo>
                <a:cubicBezTo>
                  <a:pt x="19959" y="7568"/>
                  <a:pt x="19936" y="7482"/>
                  <a:pt x="19913" y="7395"/>
                </a:cubicBezTo>
                <a:cubicBezTo>
                  <a:pt x="18481" y="2174"/>
                  <a:pt x="13093" y="-887"/>
                  <a:pt x="7887" y="557"/>
                </a:cubicBezTo>
                <a:cubicBezTo>
                  <a:pt x="7660" y="623"/>
                  <a:pt x="7410" y="696"/>
                  <a:pt x="7182" y="781"/>
                </a:cubicBezTo>
                <a:cubicBezTo>
                  <a:pt x="1976" y="2224"/>
                  <a:pt x="-1070" y="7628"/>
                  <a:pt x="362" y="12849"/>
                </a:cubicBezTo>
                <a:cubicBezTo>
                  <a:pt x="430" y="13086"/>
                  <a:pt x="499" y="13321"/>
                  <a:pt x="589" y="13553"/>
                </a:cubicBezTo>
                <a:close/>
              </a:path>
            </a:pathLst>
          </a:custGeom>
          <a:solidFill>
            <a:srgbClr val="E9E0D4">
              <a:alpha val="8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9" name="Google Shape;2029;p13"/>
          <p:cNvSpPr/>
          <p:nvPr/>
        </p:nvSpPr>
        <p:spPr>
          <a:xfrm rot="10800000" flipH="1">
            <a:off x="472852" y="4457884"/>
            <a:ext cx="97841" cy="130728"/>
          </a:xfrm>
          <a:custGeom>
            <a:avLst/>
            <a:gdLst/>
            <a:ahLst/>
            <a:cxnLst/>
            <a:rect l="l" t="t" r="r" b="b"/>
            <a:pathLst>
              <a:path w="84711" h="84888" extrusionOk="0">
                <a:moveTo>
                  <a:pt x="2048" y="55402"/>
                </a:moveTo>
                <a:cubicBezTo>
                  <a:pt x="8936" y="77656"/>
                  <a:pt x="32511" y="90091"/>
                  <a:pt x="54699" y="83178"/>
                </a:cubicBezTo>
                <a:cubicBezTo>
                  <a:pt x="54881" y="83119"/>
                  <a:pt x="55063" y="83059"/>
                  <a:pt x="55245" y="83000"/>
                </a:cubicBezTo>
                <a:cubicBezTo>
                  <a:pt x="77478" y="75808"/>
                  <a:pt x="89755" y="51978"/>
                  <a:pt x="82753" y="29628"/>
                </a:cubicBezTo>
                <a:cubicBezTo>
                  <a:pt x="75501" y="7305"/>
                  <a:pt x="51608" y="-4929"/>
                  <a:pt x="29328" y="2258"/>
                </a:cubicBezTo>
                <a:cubicBezTo>
                  <a:pt x="7185" y="9324"/>
                  <a:pt x="-5045" y="33054"/>
                  <a:pt x="2002" y="55260"/>
                </a:cubicBezTo>
                <a:cubicBezTo>
                  <a:pt x="2025" y="55308"/>
                  <a:pt x="2025" y="55356"/>
                  <a:pt x="2048" y="55402"/>
                </a:cubicBezTo>
                <a:close/>
              </a:path>
            </a:pathLst>
          </a:custGeom>
          <a:solidFill>
            <a:srgbClr val="C5A57E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0" name="Google Shape;2030;p13"/>
          <p:cNvSpPr/>
          <p:nvPr/>
        </p:nvSpPr>
        <p:spPr>
          <a:xfrm rot="10800000" flipH="1">
            <a:off x="2137523" y="778811"/>
            <a:ext cx="37182" cy="49523"/>
          </a:xfrm>
          <a:custGeom>
            <a:avLst/>
            <a:gdLst/>
            <a:ahLst/>
            <a:cxnLst/>
            <a:rect l="l" t="t" r="r" b="b"/>
            <a:pathLst>
              <a:path w="32192" h="32158" extrusionOk="0">
                <a:moveTo>
                  <a:pt x="765" y="21316"/>
                </a:moveTo>
                <a:cubicBezTo>
                  <a:pt x="3584" y="29714"/>
                  <a:pt x="12586" y="34287"/>
                  <a:pt x="20998" y="31580"/>
                </a:cubicBezTo>
                <a:cubicBezTo>
                  <a:pt x="29386" y="28968"/>
                  <a:pt x="34092" y="20023"/>
                  <a:pt x="31478" y="11602"/>
                </a:cubicBezTo>
                <a:cubicBezTo>
                  <a:pt x="31478" y="11570"/>
                  <a:pt x="31455" y="11540"/>
                  <a:pt x="31455" y="11508"/>
                </a:cubicBezTo>
                <a:cubicBezTo>
                  <a:pt x="28886" y="3074"/>
                  <a:pt x="19998" y="-1675"/>
                  <a:pt x="11586" y="900"/>
                </a:cubicBezTo>
                <a:cubicBezTo>
                  <a:pt x="11472" y="937"/>
                  <a:pt x="11336" y="975"/>
                  <a:pt x="11222" y="1016"/>
                </a:cubicBezTo>
                <a:cubicBezTo>
                  <a:pt x="2765" y="3742"/>
                  <a:pt x="-1918" y="12815"/>
                  <a:pt x="765" y="21316"/>
                </a:cubicBezTo>
                <a:close/>
              </a:path>
            </a:pathLst>
          </a:custGeom>
          <a:solidFill>
            <a:srgbClr val="D1BC94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1" name="Google Shape;2031;p13"/>
          <p:cNvSpPr/>
          <p:nvPr/>
        </p:nvSpPr>
        <p:spPr>
          <a:xfrm rot="10800000" flipH="1">
            <a:off x="1806244" y="379152"/>
            <a:ext cx="36113" cy="48484"/>
          </a:xfrm>
          <a:custGeom>
            <a:avLst/>
            <a:gdLst/>
            <a:ahLst/>
            <a:cxnLst/>
            <a:rect l="l" t="t" r="r" b="b"/>
            <a:pathLst>
              <a:path w="31266" h="31483" extrusionOk="0">
                <a:moveTo>
                  <a:pt x="715" y="20863"/>
                </a:moveTo>
                <a:cubicBezTo>
                  <a:pt x="3421" y="29108"/>
                  <a:pt x="12264" y="33599"/>
                  <a:pt x="20494" y="30898"/>
                </a:cubicBezTo>
                <a:cubicBezTo>
                  <a:pt x="28633" y="28303"/>
                  <a:pt x="33134" y="19581"/>
                  <a:pt x="30542" y="11418"/>
                </a:cubicBezTo>
                <a:cubicBezTo>
                  <a:pt x="30519" y="11372"/>
                  <a:pt x="30519" y="11329"/>
                  <a:pt x="30497" y="11283"/>
                </a:cubicBezTo>
                <a:cubicBezTo>
                  <a:pt x="28178" y="3168"/>
                  <a:pt x="19743" y="-1529"/>
                  <a:pt x="11673" y="793"/>
                </a:cubicBezTo>
                <a:cubicBezTo>
                  <a:pt x="11423" y="864"/>
                  <a:pt x="11173" y="937"/>
                  <a:pt x="10946" y="1019"/>
                </a:cubicBezTo>
                <a:cubicBezTo>
                  <a:pt x="2716" y="3740"/>
                  <a:pt x="-1831" y="12558"/>
                  <a:pt x="715" y="20863"/>
                </a:cubicBezTo>
                <a:close/>
              </a:path>
            </a:pathLst>
          </a:custGeom>
          <a:solidFill>
            <a:srgbClr val="D7CA91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2" name="Google Shape;2032;p13"/>
          <p:cNvSpPr/>
          <p:nvPr/>
        </p:nvSpPr>
        <p:spPr>
          <a:xfrm rot="10800000" flipH="1">
            <a:off x="4089843" y="597926"/>
            <a:ext cx="20542" cy="27477"/>
          </a:xfrm>
          <a:custGeom>
            <a:avLst/>
            <a:gdLst/>
            <a:ahLst/>
            <a:cxnLst/>
            <a:rect l="l" t="t" r="r" b="b"/>
            <a:pathLst>
              <a:path w="17785" h="17842" extrusionOk="0">
                <a:moveTo>
                  <a:pt x="372" y="11958"/>
                </a:moveTo>
                <a:cubicBezTo>
                  <a:pt x="2076" y="16558"/>
                  <a:pt x="7055" y="19046"/>
                  <a:pt x="11738" y="17660"/>
                </a:cubicBezTo>
                <a:cubicBezTo>
                  <a:pt x="16285" y="16040"/>
                  <a:pt x="18786" y="11132"/>
                  <a:pt x="17422" y="6484"/>
                </a:cubicBezTo>
                <a:cubicBezTo>
                  <a:pt x="15899" y="1826"/>
                  <a:pt x="10988" y="-795"/>
                  <a:pt x="6283" y="553"/>
                </a:cubicBezTo>
                <a:cubicBezTo>
                  <a:pt x="1599" y="2179"/>
                  <a:pt x="-992" y="7184"/>
                  <a:pt x="372" y="11958"/>
                </a:cubicBezTo>
                <a:close/>
              </a:path>
            </a:pathLst>
          </a:custGeom>
          <a:solidFill>
            <a:srgbClr val="D1BC9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3" name="Google Shape;2033;p13"/>
          <p:cNvSpPr/>
          <p:nvPr/>
        </p:nvSpPr>
        <p:spPr>
          <a:xfrm rot="10800000" flipH="1">
            <a:off x="1168209" y="316160"/>
            <a:ext cx="74799" cy="100057"/>
          </a:xfrm>
          <a:custGeom>
            <a:avLst/>
            <a:gdLst/>
            <a:ahLst/>
            <a:cxnLst/>
            <a:rect l="l" t="t" r="r" b="b"/>
            <a:pathLst>
              <a:path w="64761" h="64972" extrusionOk="0">
                <a:moveTo>
                  <a:pt x="1585" y="42608"/>
                </a:moveTo>
                <a:cubicBezTo>
                  <a:pt x="6996" y="59650"/>
                  <a:pt x="25160" y="69066"/>
                  <a:pt x="42142" y="63635"/>
                </a:cubicBezTo>
                <a:cubicBezTo>
                  <a:pt x="42188" y="63621"/>
                  <a:pt x="42233" y="63605"/>
                  <a:pt x="42278" y="63592"/>
                </a:cubicBezTo>
                <a:cubicBezTo>
                  <a:pt x="59260" y="58161"/>
                  <a:pt x="68650" y="39944"/>
                  <a:pt x="63239" y="22899"/>
                </a:cubicBezTo>
                <a:cubicBezTo>
                  <a:pt x="63216" y="22856"/>
                  <a:pt x="63216" y="22810"/>
                  <a:pt x="63194" y="22764"/>
                </a:cubicBezTo>
                <a:cubicBezTo>
                  <a:pt x="57783" y="5722"/>
                  <a:pt x="39618" y="-3694"/>
                  <a:pt x="22636" y="1737"/>
                </a:cubicBezTo>
                <a:cubicBezTo>
                  <a:pt x="22591" y="1751"/>
                  <a:pt x="22546" y="1767"/>
                  <a:pt x="22500" y="1780"/>
                </a:cubicBezTo>
                <a:cubicBezTo>
                  <a:pt x="5518" y="7211"/>
                  <a:pt x="-3871" y="25428"/>
                  <a:pt x="1539" y="42473"/>
                </a:cubicBezTo>
                <a:cubicBezTo>
                  <a:pt x="1562" y="42516"/>
                  <a:pt x="1562" y="42562"/>
                  <a:pt x="1585" y="42608"/>
                </a:cubicBezTo>
                <a:close/>
              </a:path>
            </a:pathLst>
          </a:custGeom>
          <a:solidFill>
            <a:srgbClr val="A0C3CA">
              <a:alpha val="8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4" name="Google Shape;2034;p13"/>
          <p:cNvSpPr/>
          <p:nvPr/>
        </p:nvSpPr>
        <p:spPr>
          <a:xfrm rot="10800000" flipH="1">
            <a:off x="286187" y="4904768"/>
            <a:ext cx="36602" cy="49172"/>
          </a:xfrm>
          <a:custGeom>
            <a:avLst/>
            <a:gdLst/>
            <a:ahLst/>
            <a:cxnLst/>
            <a:rect l="l" t="t" r="r" b="b"/>
            <a:pathLst>
              <a:path w="31690" h="31930" extrusionOk="0">
                <a:moveTo>
                  <a:pt x="776" y="21042"/>
                </a:moveTo>
                <a:cubicBezTo>
                  <a:pt x="3209" y="29251"/>
                  <a:pt x="11825" y="33927"/>
                  <a:pt x="20009" y="31482"/>
                </a:cubicBezTo>
                <a:cubicBezTo>
                  <a:pt x="20191" y="31427"/>
                  <a:pt x="20373" y="31368"/>
                  <a:pt x="20555" y="31306"/>
                </a:cubicBezTo>
                <a:cubicBezTo>
                  <a:pt x="28898" y="28580"/>
                  <a:pt x="33536" y="19665"/>
                  <a:pt x="31012" y="11235"/>
                </a:cubicBezTo>
                <a:cubicBezTo>
                  <a:pt x="28307" y="2868"/>
                  <a:pt x="19350" y="-1723"/>
                  <a:pt x="11007" y="971"/>
                </a:cubicBezTo>
                <a:cubicBezTo>
                  <a:pt x="2663" y="3692"/>
                  <a:pt x="-1906" y="12667"/>
                  <a:pt x="776" y="21042"/>
                </a:cubicBezTo>
                <a:close/>
              </a:path>
            </a:pathLst>
          </a:custGeom>
          <a:solidFill>
            <a:srgbClr val="C5A57E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5" name="Google Shape;2035;p13"/>
          <p:cNvSpPr/>
          <p:nvPr/>
        </p:nvSpPr>
        <p:spPr>
          <a:xfrm rot="10800000" flipH="1">
            <a:off x="558226" y="4739314"/>
            <a:ext cx="23714" cy="31727"/>
          </a:xfrm>
          <a:custGeom>
            <a:avLst/>
            <a:gdLst/>
            <a:ahLst/>
            <a:cxnLst/>
            <a:rect l="l" t="t" r="r" b="b"/>
            <a:pathLst>
              <a:path w="20532" h="20602" extrusionOk="0">
                <a:moveTo>
                  <a:pt x="474" y="13665"/>
                </a:moveTo>
                <a:cubicBezTo>
                  <a:pt x="2202" y="19064"/>
                  <a:pt x="7954" y="22038"/>
                  <a:pt x="13342" y="20312"/>
                </a:cubicBezTo>
                <a:cubicBezTo>
                  <a:pt x="13364" y="20300"/>
                  <a:pt x="13410" y="20291"/>
                  <a:pt x="13433" y="20280"/>
                </a:cubicBezTo>
                <a:cubicBezTo>
                  <a:pt x="18820" y="18551"/>
                  <a:pt x="21776" y="12773"/>
                  <a:pt x="20048" y="7375"/>
                </a:cubicBezTo>
                <a:cubicBezTo>
                  <a:pt x="20048" y="7343"/>
                  <a:pt x="20025" y="7311"/>
                  <a:pt x="20025" y="7279"/>
                </a:cubicBezTo>
                <a:cubicBezTo>
                  <a:pt x="18184" y="1930"/>
                  <a:pt x="12455" y="-996"/>
                  <a:pt x="7067" y="664"/>
                </a:cubicBezTo>
                <a:cubicBezTo>
                  <a:pt x="1725" y="2505"/>
                  <a:pt x="-1185" y="8257"/>
                  <a:pt x="474" y="13665"/>
                </a:cubicBezTo>
                <a:close/>
              </a:path>
            </a:pathLst>
          </a:custGeom>
          <a:solidFill>
            <a:srgbClr val="C5A57E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6" name="Google Shape;2036;p13"/>
          <p:cNvSpPr/>
          <p:nvPr/>
        </p:nvSpPr>
        <p:spPr>
          <a:xfrm rot="10800000" flipH="1">
            <a:off x="603553" y="4509131"/>
            <a:ext cx="20411" cy="27310"/>
          </a:xfrm>
          <a:custGeom>
            <a:avLst/>
            <a:gdLst/>
            <a:ahLst/>
            <a:cxnLst/>
            <a:rect l="l" t="t" r="r" b="b"/>
            <a:pathLst>
              <a:path w="17672" h="17734" extrusionOk="0">
                <a:moveTo>
                  <a:pt x="360" y="11741"/>
                </a:moveTo>
                <a:cubicBezTo>
                  <a:pt x="1724" y="16328"/>
                  <a:pt x="6543" y="18939"/>
                  <a:pt x="11113" y="17571"/>
                </a:cubicBezTo>
                <a:cubicBezTo>
                  <a:pt x="11249" y="17532"/>
                  <a:pt x="11363" y="17489"/>
                  <a:pt x="11499" y="17443"/>
                </a:cubicBezTo>
                <a:cubicBezTo>
                  <a:pt x="16069" y="16075"/>
                  <a:pt x="18683" y="11248"/>
                  <a:pt x="17319" y="6662"/>
                </a:cubicBezTo>
                <a:cubicBezTo>
                  <a:pt x="17274" y="6529"/>
                  <a:pt x="17228" y="6397"/>
                  <a:pt x="17183" y="6267"/>
                </a:cubicBezTo>
                <a:cubicBezTo>
                  <a:pt x="15660" y="1730"/>
                  <a:pt x="10840" y="-788"/>
                  <a:pt x="6271" y="565"/>
                </a:cubicBezTo>
                <a:cubicBezTo>
                  <a:pt x="1633" y="2091"/>
                  <a:pt x="-981" y="7027"/>
                  <a:pt x="360" y="11741"/>
                </a:cubicBezTo>
                <a:close/>
              </a:path>
            </a:pathLst>
          </a:custGeom>
          <a:solidFill>
            <a:srgbClr val="E9E0D4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7" name="Google Shape;2037;p13"/>
          <p:cNvSpPr/>
          <p:nvPr/>
        </p:nvSpPr>
        <p:spPr>
          <a:xfrm rot="10800000" flipH="1">
            <a:off x="291082" y="6287849"/>
            <a:ext cx="32424" cy="43374"/>
          </a:xfrm>
          <a:custGeom>
            <a:avLst/>
            <a:gdLst/>
            <a:ahLst/>
            <a:cxnLst/>
            <a:rect l="l" t="t" r="r" b="b"/>
            <a:pathLst>
              <a:path w="28073" h="28165" extrusionOk="0">
                <a:moveTo>
                  <a:pt x="632" y="18616"/>
                </a:moveTo>
                <a:cubicBezTo>
                  <a:pt x="3110" y="25961"/>
                  <a:pt x="10976" y="29998"/>
                  <a:pt x="18365" y="27740"/>
                </a:cubicBezTo>
                <a:cubicBezTo>
                  <a:pt x="25685" y="25254"/>
                  <a:pt x="29709" y="17362"/>
                  <a:pt x="27458" y="9949"/>
                </a:cubicBezTo>
                <a:cubicBezTo>
                  <a:pt x="24980" y="2605"/>
                  <a:pt x="17114" y="-1432"/>
                  <a:pt x="9726" y="826"/>
                </a:cubicBezTo>
                <a:cubicBezTo>
                  <a:pt x="2406" y="3312"/>
                  <a:pt x="-1618" y="11204"/>
                  <a:pt x="632" y="18616"/>
                </a:cubicBezTo>
                <a:close/>
              </a:path>
            </a:pathLst>
          </a:custGeom>
          <a:solidFill>
            <a:srgbClr val="ADA183">
              <a:alpha val="8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8" name="Google Shape;2038;p13"/>
          <p:cNvSpPr/>
          <p:nvPr/>
        </p:nvSpPr>
        <p:spPr>
          <a:xfrm rot="10800000" flipH="1">
            <a:off x="370430" y="4754126"/>
            <a:ext cx="21265" cy="28535"/>
          </a:xfrm>
          <a:custGeom>
            <a:avLst/>
            <a:gdLst/>
            <a:ahLst/>
            <a:cxnLst/>
            <a:rect l="l" t="t" r="r" b="b"/>
            <a:pathLst>
              <a:path w="18411" h="18529" extrusionOk="0">
                <a:moveTo>
                  <a:pt x="410" y="12309"/>
                </a:moveTo>
                <a:cubicBezTo>
                  <a:pt x="2024" y="17213"/>
                  <a:pt x="7298" y="19874"/>
                  <a:pt x="12186" y="18255"/>
                </a:cubicBezTo>
                <a:cubicBezTo>
                  <a:pt x="12209" y="18250"/>
                  <a:pt x="12209" y="18244"/>
                  <a:pt x="12232" y="18239"/>
                </a:cubicBezTo>
                <a:cubicBezTo>
                  <a:pt x="16983" y="16626"/>
                  <a:pt x="19552" y="11451"/>
                  <a:pt x="17938" y="6677"/>
                </a:cubicBezTo>
                <a:cubicBezTo>
                  <a:pt x="17938" y="6652"/>
                  <a:pt x="17915" y="6629"/>
                  <a:pt x="17915" y="6607"/>
                </a:cubicBezTo>
                <a:cubicBezTo>
                  <a:pt x="16551" y="1890"/>
                  <a:pt x="11618" y="-817"/>
                  <a:pt x="6912" y="558"/>
                </a:cubicBezTo>
                <a:cubicBezTo>
                  <a:pt x="6798" y="594"/>
                  <a:pt x="6662" y="635"/>
                  <a:pt x="6548" y="676"/>
                </a:cubicBezTo>
                <a:cubicBezTo>
                  <a:pt x="1660" y="2209"/>
                  <a:pt x="-1068" y="7398"/>
                  <a:pt x="410" y="12309"/>
                </a:cubicBezTo>
                <a:close/>
              </a:path>
            </a:pathLst>
          </a:custGeom>
          <a:solidFill>
            <a:srgbClr val="D7CA91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13"/>
          <p:cNvSpPr/>
          <p:nvPr/>
        </p:nvSpPr>
        <p:spPr>
          <a:xfrm rot="10800000" flipH="1">
            <a:off x="231361" y="4076055"/>
            <a:ext cx="42021" cy="56233"/>
          </a:xfrm>
          <a:custGeom>
            <a:avLst/>
            <a:gdLst/>
            <a:ahLst/>
            <a:cxnLst/>
            <a:rect l="l" t="t" r="r" b="b"/>
            <a:pathLst>
              <a:path w="36382" h="36515" extrusionOk="0">
                <a:moveTo>
                  <a:pt x="696" y="23871"/>
                </a:moveTo>
                <a:cubicBezTo>
                  <a:pt x="3743" y="33426"/>
                  <a:pt x="13837" y="38790"/>
                  <a:pt x="23430" y="35960"/>
                </a:cubicBezTo>
                <a:cubicBezTo>
                  <a:pt x="32956" y="32897"/>
                  <a:pt x="38389" y="22827"/>
                  <a:pt x="35706" y="13151"/>
                </a:cubicBezTo>
                <a:cubicBezTo>
                  <a:pt x="32546" y="3667"/>
                  <a:pt x="22612" y="-1724"/>
                  <a:pt x="12972" y="835"/>
                </a:cubicBezTo>
                <a:cubicBezTo>
                  <a:pt x="3402" y="3998"/>
                  <a:pt x="-1986" y="14137"/>
                  <a:pt x="696" y="23871"/>
                </a:cubicBezTo>
                <a:close/>
              </a:path>
            </a:pathLst>
          </a:custGeom>
          <a:solidFill>
            <a:srgbClr val="ADA183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0" name="Google Shape;2040;p13"/>
          <p:cNvSpPr/>
          <p:nvPr/>
        </p:nvSpPr>
        <p:spPr>
          <a:xfrm rot="10800000" flipH="1">
            <a:off x="1926408" y="688924"/>
            <a:ext cx="8224" cy="11103"/>
          </a:xfrm>
          <a:custGeom>
            <a:avLst/>
            <a:gdLst/>
            <a:ahLst/>
            <a:cxnLst/>
            <a:rect l="l" t="t" r="r" b="b"/>
            <a:pathLst>
              <a:path w="7120" h="7210" extrusionOk="0">
                <a:moveTo>
                  <a:pt x="187" y="4887"/>
                </a:moveTo>
                <a:cubicBezTo>
                  <a:pt x="687" y="6709"/>
                  <a:pt x="2551" y="7786"/>
                  <a:pt x="4370" y="7289"/>
                </a:cubicBezTo>
                <a:cubicBezTo>
                  <a:pt x="4506" y="7254"/>
                  <a:pt x="4620" y="7215"/>
                  <a:pt x="4733" y="7168"/>
                </a:cubicBezTo>
                <a:cubicBezTo>
                  <a:pt x="6530" y="6431"/>
                  <a:pt x="7484" y="4483"/>
                  <a:pt x="7007" y="2606"/>
                </a:cubicBezTo>
                <a:cubicBezTo>
                  <a:pt x="6280" y="811"/>
                  <a:pt x="4324" y="-163"/>
                  <a:pt x="2460" y="325"/>
                </a:cubicBezTo>
                <a:cubicBezTo>
                  <a:pt x="596" y="973"/>
                  <a:pt x="-427" y="2998"/>
                  <a:pt x="187" y="4887"/>
                </a:cubicBezTo>
                <a:close/>
              </a:path>
            </a:pathLst>
          </a:custGeom>
          <a:solidFill>
            <a:srgbClr val="A0C3CA">
              <a:alpha val="7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1" name="Google Shape;2041;p13"/>
          <p:cNvSpPr/>
          <p:nvPr/>
        </p:nvSpPr>
        <p:spPr>
          <a:xfrm rot="10800000" flipH="1">
            <a:off x="600392" y="2127716"/>
            <a:ext cx="37335" cy="49784"/>
          </a:xfrm>
          <a:custGeom>
            <a:avLst/>
            <a:gdLst/>
            <a:ahLst/>
            <a:cxnLst/>
            <a:rect l="l" t="t" r="r" b="b"/>
            <a:pathLst>
              <a:path w="32325" h="32327" extrusionOk="0">
                <a:moveTo>
                  <a:pt x="822" y="21278"/>
                </a:moveTo>
                <a:cubicBezTo>
                  <a:pt x="3527" y="29767"/>
                  <a:pt x="12575" y="34457"/>
                  <a:pt x="21055" y="31770"/>
                </a:cubicBezTo>
                <a:cubicBezTo>
                  <a:pt x="29557" y="29074"/>
                  <a:pt x="34263" y="19975"/>
                  <a:pt x="31580" y="11448"/>
                </a:cubicBezTo>
                <a:cubicBezTo>
                  <a:pt x="31558" y="11379"/>
                  <a:pt x="31535" y="11311"/>
                  <a:pt x="31512" y="11243"/>
                </a:cubicBezTo>
                <a:cubicBezTo>
                  <a:pt x="28693" y="2844"/>
                  <a:pt x="19691" y="-1729"/>
                  <a:pt x="11279" y="979"/>
                </a:cubicBezTo>
                <a:cubicBezTo>
                  <a:pt x="2868" y="3554"/>
                  <a:pt x="-1861" y="12476"/>
                  <a:pt x="708" y="20910"/>
                </a:cubicBezTo>
                <a:cubicBezTo>
                  <a:pt x="753" y="21034"/>
                  <a:pt x="776" y="21156"/>
                  <a:pt x="822" y="21278"/>
                </a:cubicBezTo>
                <a:close/>
              </a:path>
            </a:pathLst>
          </a:custGeom>
          <a:solidFill>
            <a:srgbClr val="D7CA91">
              <a:alpha val="92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2" name="Google Shape;2042;p13"/>
          <p:cNvSpPr/>
          <p:nvPr/>
        </p:nvSpPr>
        <p:spPr>
          <a:xfrm rot="10800000" flipH="1">
            <a:off x="396118" y="1642757"/>
            <a:ext cx="31508" cy="42150"/>
          </a:xfrm>
          <a:custGeom>
            <a:avLst/>
            <a:gdLst/>
            <a:ahLst/>
            <a:cxnLst/>
            <a:rect l="l" t="t" r="r" b="b"/>
            <a:pathLst>
              <a:path w="27280" h="27370" extrusionOk="0">
                <a:moveTo>
                  <a:pt x="27280" y="13685"/>
                </a:moveTo>
                <a:cubicBezTo>
                  <a:pt x="27280" y="21243"/>
                  <a:pt x="21173" y="27370"/>
                  <a:pt x="13640" y="27370"/>
                </a:cubicBezTo>
                <a:cubicBezTo>
                  <a:pt x="6107" y="27370"/>
                  <a:pt x="0" y="21243"/>
                  <a:pt x="0" y="13685"/>
                </a:cubicBezTo>
                <a:cubicBezTo>
                  <a:pt x="0" y="6127"/>
                  <a:pt x="6107" y="0"/>
                  <a:pt x="13640" y="0"/>
                </a:cubicBezTo>
                <a:cubicBezTo>
                  <a:pt x="21173" y="0"/>
                  <a:pt x="27280" y="6127"/>
                  <a:pt x="27280" y="13685"/>
                </a:cubicBezTo>
                <a:close/>
              </a:path>
            </a:pathLst>
          </a:custGeom>
          <a:solidFill>
            <a:srgbClr val="C5A57E">
              <a:alpha val="858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p13"/>
          <p:cNvSpPr/>
          <p:nvPr/>
        </p:nvSpPr>
        <p:spPr>
          <a:xfrm rot="10800000" flipH="1">
            <a:off x="913782" y="2006595"/>
            <a:ext cx="28480" cy="38429"/>
          </a:xfrm>
          <a:custGeom>
            <a:avLst/>
            <a:gdLst/>
            <a:ahLst/>
            <a:cxnLst/>
            <a:rect l="l" t="t" r="r" b="b"/>
            <a:pathLst>
              <a:path w="24658" h="24954" extrusionOk="0">
                <a:moveTo>
                  <a:pt x="663" y="16513"/>
                </a:moveTo>
                <a:cubicBezTo>
                  <a:pt x="2573" y="22912"/>
                  <a:pt x="9279" y="26554"/>
                  <a:pt x="15645" y="24648"/>
                </a:cubicBezTo>
                <a:cubicBezTo>
                  <a:pt x="15804" y="24601"/>
                  <a:pt x="15963" y="24550"/>
                  <a:pt x="16122" y="24496"/>
                </a:cubicBezTo>
                <a:cubicBezTo>
                  <a:pt x="22579" y="22430"/>
                  <a:pt x="26148" y="15501"/>
                  <a:pt x="24079" y="9021"/>
                </a:cubicBezTo>
                <a:cubicBezTo>
                  <a:pt x="24079" y="9009"/>
                  <a:pt x="24079" y="8998"/>
                  <a:pt x="24079" y="8986"/>
                </a:cubicBezTo>
                <a:cubicBezTo>
                  <a:pt x="22124" y="2470"/>
                  <a:pt x="15281" y="-1231"/>
                  <a:pt x="8802" y="721"/>
                </a:cubicBezTo>
                <a:cubicBezTo>
                  <a:pt x="8734" y="738"/>
                  <a:pt x="8688" y="757"/>
                  <a:pt x="8620" y="775"/>
                </a:cubicBezTo>
                <a:cubicBezTo>
                  <a:pt x="2141" y="2804"/>
                  <a:pt x="-1451" y="9711"/>
                  <a:pt x="572" y="16204"/>
                </a:cubicBezTo>
                <a:cubicBezTo>
                  <a:pt x="595" y="16308"/>
                  <a:pt x="618" y="16411"/>
                  <a:pt x="663" y="16513"/>
                </a:cubicBezTo>
                <a:close/>
              </a:path>
            </a:pathLst>
          </a:custGeom>
          <a:solidFill>
            <a:srgbClr val="ADA183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p13"/>
          <p:cNvSpPr/>
          <p:nvPr/>
        </p:nvSpPr>
        <p:spPr>
          <a:xfrm rot="10800000" flipH="1">
            <a:off x="642607" y="1593040"/>
            <a:ext cx="35570" cy="51462"/>
          </a:xfrm>
          <a:custGeom>
            <a:avLst/>
            <a:gdLst/>
            <a:ahLst/>
            <a:cxnLst/>
            <a:rect l="l" t="t" r="r" b="b"/>
            <a:pathLst>
              <a:path w="30797" h="33417" extrusionOk="0">
                <a:moveTo>
                  <a:pt x="1354" y="20510"/>
                </a:moveTo>
                <a:cubicBezTo>
                  <a:pt x="2309" y="28643"/>
                  <a:pt x="9629" y="34466"/>
                  <a:pt x="17745" y="33516"/>
                </a:cubicBezTo>
                <a:cubicBezTo>
                  <a:pt x="25861" y="32565"/>
                  <a:pt x="31658" y="25203"/>
                  <a:pt x="30703" y="17070"/>
                </a:cubicBezTo>
                <a:cubicBezTo>
                  <a:pt x="30521" y="15412"/>
                  <a:pt x="30044" y="13799"/>
                  <a:pt x="29317" y="12299"/>
                </a:cubicBezTo>
                <a:cubicBezTo>
                  <a:pt x="27816" y="4251"/>
                  <a:pt x="20087" y="-1051"/>
                  <a:pt x="12062" y="456"/>
                </a:cubicBezTo>
                <a:cubicBezTo>
                  <a:pt x="4059" y="1963"/>
                  <a:pt x="-1238" y="9709"/>
                  <a:pt x="263" y="17757"/>
                </a:cubicBezTo>
                <a:cubicBezTo>
                  <a:pt x="490" y="18943"/>
                  <a:pt x="854" y="20097"/>
                  <a:pt x="1354" y="21194"/>
                </a:cubicBezTo>
                <a:close/>
              </a:path>
            </a:pathLst>
          </a:custGeom>
          <a:solidFill>
            <a:srgbClr val="C5A57E">
              <a:alpha val="7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5" name="Google Shape;2045;p13"/>
          <p:cNvSpPr/>
          <p:nvPr/>
        </p:nvSpPr>
        <p:spPr>
          <a:xfrm rot="10800000" flipH="1">
            <a:off x="783893" y="3172713"/>
            <a:ext cx="83739" cy="110674"/>
          </a:xfrm>
          <a:custGeom>
            <a:avLst/>
            <a:gdLst/>
            <a:ahLst/>
            <a:cxnLst/>
            <a:rect l="l" t="t" r="r" b="b"/>
            <a:pathLst>
              <a:path w="72501" h="71866" extrusionOk="0">
                <a:moveTo>
                  <a:pt x="1647" y="47565"/>
                </a:moveTo>
                <a:cubicBezTo>
                  <a:pt x="8217" y="66209"/>
                  <a:pt x="28314" y="76293"/>
                  <a:pt x="47115" y="70374"/>
                </a:cubicBezTo>
                <a:cubicBezTo>
                  <a:pt x="66075" y="64159"/>
                  <a:pt x="76646" y="43939"/>
                  <a:pt x="70985" y="24757"/>
                </a:cubicBezTo>
                <a:cubicBezTo>
                  <a:pt x="64529" y="6027"/>
                  <a:pt x="44341" y="-4098"/>
                  <a:pt x="25518" y="1948"/>
                </a:cubicBezTo>
                <a:cubicBezTo>
                  <a:pt x="6399" y="7961"/>
                  <a:pt x="-4286" y="28358"/>
                  <a:pt x="1647" y="47565"/>
                </a:cubicBezTo>
                <a:close/>
              </a:path>
            </a:pathLst>
          </a:custGeom>
          <a:solidFill>
            <a:srgbClr val="A0C3CA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6" name="Google Shape;2046;p13"/>
          <p:cNvSpPr/>
          <p:nvPr/>
        </p:nvSpPr>
        <p:spPr>
          <a:xfrm rot="10800000" flipH="1">
            <a:off x="537840" y="2747716"/>
            <a:ext cx="51727" cy="69134"/>
          </a:xfrm>
          <a:custGeom>
            <a:avLst/>
            <a:gdLst/>
            <a:ahLst/>
            <a:cxnLst/>
            <a:rect l="l" t="t" r="r" b="b"/>
            <a:pathLst>
              <a:path w="44785" h="44892" extrusionOk="0">
                <a:moveTo>
                  <a:pt x="1062" y="29706"/>
                </a:moveTo>
                <a:cubicBezTo>
                  <a:pt x="5063" y="41341"/>
                  <a:pt x="17521" y="47700"/>
                  <a:pt x="29252" y="44076"/>
                </a:cubicBezTo>
                <a:cubicBezTo>
                  <a:pt x="40937" y="40162"/>
                  <a:pt x="47393" y="27619"/>
                  <a:pt x="43801" y="15793"/>
                </a:cubicBezTo>
                <a:cubicBezTo>
                  <a:pt x="39891" y="4067"/>
                  <a:pt x="27387" y="-2408"/>
                  <a:pt x="15611" y="1196"/>
                </a:cubicBezTo>
                <a:cubicBezTo>
                  <a:pt x="3812" y="5110"/>
                  <a:pt x="-2667" y="17809"/>
                  <a:pt x="1062" y="29706"/>
                </a:cubicBezTo>
                <a:close/>
              </a:path>
            </a:pathLst>
          </a:custGeom>
          <a:solidFill>
            <a:srgbClr val="C5A57E">
              <a:alpha val="8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7" name="Google Shape;2047;p13"/>
          <p:cNvSpPr/>
          <p:nvPr/>
        </p:nvSpPr>
        <p:spPr>
          <a:xfrm rot="10800000" flipH="1">
            <a:off x="758639" y="362208"/>
            <a:ext cx="119702" cy="159940"/>
          </a:xfrm>
          <a:custGeom>
            <a:avLst/>
            <a:gdLst/>
            <a:ahLst/>
            <a:cxnLst/>
            <a:rect l="l" t="t" r="r" b="b"/>
            <a:pathLst>
              <a:path w="103638" h="103857" extrusionOk="0">
                <a:moveTo>
                  <a:pt x="2436" y="68011"/>
                </a:moveTo>
                <a:cubicBezTo>
                  <a:pt x="11097" y="95251"/>
                  <a:pt x="40128" y="110286"/>
                  <a:pt x="67295" y="101592"/>
                </a:cubicBezTo>
                <a:cubicBezTo>
                  <a:pt x="67341" y="101576"/>
                  <a:pt x="67409" y="101558"/>
                  <a:pt x="67454" y="101539"/>
                </a:cubicBezTo>
                <a:cubicBezTo>
                  <a:pt x="94553" y="93119"/>
                  <a:pt x="109739" y="64247"/>
                  <a:pt x="101328" y="37051"/>
                </a:cubicBezTo>
                <a:cubicBezTo>
                  <a:pt x="101260" y="36802"/>
                  <a:pt x="101191" y="36556"/>
                  <a:pt x="101100" y="36307"/>
                </a:cubicBezTo>
                <a:cubicBezTo>
                  <a:pt x="92598" y="9149"/>
                  <a:pt x="63749" y="-5950"/>
                  <a:pt x="36673" y="2585"/>
                </a:cubicBezTo>
                <a:cubicBezTo>
                  <a:pt x="36491" y="2648"/>
                  <a:pt x="36286" y="2712"/>
                  <a:pt x="36082" y="2779"/>
                </a:cubicBezTo>
                <a:cubicBezTo>
                  <a:pt x="8869" y="11501"/>
                  <a:pt x="-6180" y="40679"/>
                  <a:pt x="2436" y="68011"/>
                </a:cubicBezTo>
                <a:close/>
              </a:path>
            </a:pathLst>
          </a:custGeom>
          <a:solidFill>
            <a:srgbClr val="D1BC94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" name="Google Shape;2048;p13"/>
          <p:cNvSpPr/>
          <p:nvPr/>
        </p:nvSpPr>
        <p:spPr>
          <a:xfrm rot="10800000" flipH="1">
            <a:off x="124981" y="2545743"/>
            <a:ext cx="75302" cy="100808"/>
          </a:xfrm>
          <a:custGeom>
            <a:avLst/>
            <a:gdLst/>
            <a:ahLst/>
            <a:cxnLst/>
            <a:rect l="l" t="t" r="r" b="b"/>
            <a:pathLst>
              <a:path w="65196" h="65460" extrusionOk="0">
                <a:moveTo>
                  <a:pt x="1575" y="42822"/>
                </a:moveTo>
                <a:cubicBezTo>
                  <a:pt x="6826" y="59912"/>
                  <a:pt x="24900" y="69487"/>
                  <a:pt x="41950" y="64209"/>
                </a:cubicBezTo>
                <a:cubicBezTo>
                  <a:pt x="42132" y="64152"/>
                  <a:pt x="42314" y="64093"/>
                  <a:pt x="42496" y="64034"/>
                </a:cubicBezTo>
                <a:cubicBezTo>
                  <a:pt x="59614" y="58596"/>
                  <a:pt x="69095" y="40267"/>
                  <a:pt x="63684" y="23092"/>
                </a:cubicBezTo>
                <a:cubicBezTo>
                  <a:pt x="63661" y="23056"/>
                  <a:pt x="63661" y="23017"/>
                  <a:pt x="63638" y="22978"/>
                </a:cubicBezTo>
                <a:cubicBezTo>
                  <a:pt x="58228" y="5806"/>
                  <a:pt x="39950" y="-3707"/>
                  <a:pt x="22831" y="1730"/>
                </a:cubicBezTo>
                <a:cubicBezTo>
                  <a:pt x="22786" y="1741"/>
                  <a:pt x="22763" y="1755"/>
                  <a:pt x="22718" y="1767"/>
                </a:cubicBezTo>
                <a:cubicBezTo>
                  <a:pt x="5599" y="7204"/>
                  <a:pt x="-3881" y="25533"/>
                  <a:pt x="1530" y="42708"/>
                </a:cubicBezTo>
                <a:cubicBezTo>
                  <a:pt x="1552" y="42744"/>
                  <a:pt x="1552" y="42783"/>
                  <a:pt x="1575" y="42822"/>
                </a:cubicBezTo>
                <a:close/>
              </a:path>
            </a:pathLst>
          </a:custGeom>
          <a:solidFill>
            <a:srgbClr val="E9E0D4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9" name="Google Shape;2049;p13"/>
          <p:cNvSpPr/>
          <p:nvPr/>
        </p:nvSpPr>
        <p:spPr>
          <a:xfrm rot="10800000" flipH="1">
            <a:off x="471521" y="4336789"/>
            <a:ext cx="34706" cy="46602"/>
          </a:xfrm>
          <a:custGeom>
            <a:avLst/>
            <a:gdLst/>
            <a:ahLst/>
            <a:cxnLst/>
            <a:rect l="l" t="t" r="r" b="b"/>
            <a:pathLst>
              <a:path w="30049" h="30261" extrusionOk="0">
                <a:moveTo>
                  <a:pt x="697" y="20083"/>
                </a:moveTo>
                <a:cubicBezTo>
                  <a:pt x="3153" y="27893"/>
                  <a:pt x="11450" y="32231"/>
                  <a:pt x="19225" y="29774"/>
                </a:cubicBezTo>
                <a:cubicBezTo>
                  <a:pt x="19339" y="29738"/>
                  <a:pt x="19453" y="29701"/>
                  <a:pt x="19566" y="29663"/>
                </a:cubicBezTo>
                <a:cubicBezTo>
                  <a:pt x="27478" y="27158"/>
                  <a:pt x="31842" y="18703"/>
                  <a:pt x="29365" y="10775"/>
                </a:cubicBezTo>
                <a:cubicBezTo>
                  <a:pt x="29342" y="10759"/>
                  <a:pt x="29342" y="10745"/>
                  <a:pt x="29342" y="10732"/>
                </a:cubicBezTo>
                <a:cubicBezTo>
                  <a:pt x="26750" y="2755"/>
                  <a:pt x="18225" y="-1622"/>
                  <a:pt x="10245" y="924"/>
                </a:cubicBezTo>
                <a:cubicBezTo>
                  <a:pt x="2471" y="3725"/>
                  <a:pt x="-1735" y="12164"/>
                  <a:pt x="697" y="20083"/>
                </a:cubicBezTo>
                <a:close/>
              </a:path>
            </a:pathLst>
          </a:custGeom>
          <a:solidFill>
            <a:srgbClr val="ADA183">
              <a:alpha val="7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0" name="Google Shape;2050;p13"/>
          <p:cNvSpPr/>
          <p:nvPr/>
        </p:nvSpPr>
        <p:spPr>
          <a:xfrm rot="10800000" flipH="1">
            <a:off x="235729" y="4414933"/>
            <a:ext cx="115052" cy="154117"/>
          </a:xfrm>
          <a:custGeom>
            <a:avLst/>
            <a:gdLst/>
            <a:ahLst/>
            <a:cxnLst/>
            <a:rect l="l" t="t" r="r" b="b"/>
            <a:pathLst>
              <a:path w="99612" h="100076" extrusionOk="0">
                <a:moveTo>
                  <a:pt x="2373" y="65516"/>
                </a:moveTo>
                <a:cubicBezTo>
                  <a:pt x="10830" y="91799"/>
                  <a:pt x="38883" y="106273"/>
                  <a:pt x="65118" y="97904"/>
                </a:cubicBezTo>
                <a:cubicBezTo>
                  <a:pt x="91285" y="89426"/>
                  <a:pt x="105653" y="61272"/>
                  <a:pt x="97196" y="35019"/>
                </a:cubicBezTo>
                <a:cubicBezTo>
                  <a:pt x="97196" y="34998"/>
                  <a:pt x="97173" y="34976"/>
                  <a:pt x="97173" y="34953"/>
                </a:cubicBezTo>
                <a:cubicBezTo>
                  <a:pt x="88807" y="8702"/>
                  <a:pt x="60822" y="-5792"/>
                  <a:pt x="34655" y="2565"/>
                </a:cubicBezTo>
                <a:cubicBezTo>
                  <a:pt x="8466" y="11059"/>
                  <a:pt x="-5970" y="39195"/>
                  <a:pt x="2373" y="65516"/>
                </a:cubicBezTo>
                <a:close/>
              </a:path>
            </a:pathLst>
          </a:custGeom>
          <a:solidFill>
            <a:srgbClr val="D7CA91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1" name="Google Shape;2051;p13"/>
          <p:cNvSpPr/>
          <p:nvPr/>
        </p:nvSpPr>
        <p:spPr>
          <a:xfrm rot="10800000" flipH="1">
            <a:off x="1675047" y="193067"/>
            <a:ext cx="78538" cy="104903"/>
          </a:xfrm>
          <a:custGeom>
            <a:avLst/>
            <a:gdLst/>
            <a:ahLst/>
            <a:cxnLst/>
            <a:rect l="l" t="t" r="r" b="b"/>
            <a:pathLst>
              <a:path w="67998" h="68119" extrusionOk="0">
                <a:moveTo>
                  <a:pt x="1467" y="43923"/>
                </a:moveTo>
                <a:cubicBezTo>
                  <a:pt x="6491" y="61739"/>
                  <a:pt x="24973" y="72090"/>
                  <a:pt x="42729" y="67040"/>
                </a:cubicBezTo>
                <a:cubicBezTo>
                  <a:pt x="43070" y="66942"/>
                  <a:pt x="43411" y="66839"/>
                  <a:pt x="43752" y="66732"/>
                </a:cubicBezTo>
                <a:cubicBezTo>
                  <a:pt x="61506" y="61645"/>
                  <a:pt x="71782" y="43091"/>
                  <a:pt x="66713" y="25284"/>
                </a:cubicBezTo>
                <a:cubicBezTo>
                  <a:pt x="66645" y="25036"/>
                  <a:pt x="66553" y="24785"/>
                  <a:pt x="66485" y="24536"/>
                </a:cubicBezTo>
                <a:cubicBezTo>
                  <a:pt x="61302" y="6636"/>
                  <a:pt x="42615" y="-3655"/>
                  <a:pt x="24769" y="1552"/>
                </a:cubicBezTo>
                <a:cubicBezTo>
                  <a:pt x="24587" y="1609"/>
                  <a:pt x="24382" y="1668"/>
                  <a:pt x="24201" y="1728"/>
                </a:cubicBezTo>
                <a:cubicBezTo>
                  <a:pt x="6377" y="6971"/>
                  <a:pt x="-3853" y="25724"/>
                  <a:pt x="1376" y="43615"/>
                </a:cubicBezTo>
                <a:cubicBezTo>
                  <a:pt x="1398" y="43718"/>
                  <a:pt x="1444" y="43821"/>
                  <a:pt x="1467" y="43923"/>
                </a:cubicBezTo>
                <a:close/>
              </a:path>
            </a:pathLst>
          </a:custGeom>
          <a:solidFill>
            <a:srgbClr val="E9E0D4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2" name="Google Shape;2052;p13"/>
          <p:cNvSpPr/>
          <p:nvPr/>
        </p:nvSpPr>
        <p:spPr>
          <a:xfrm rot="10800000" flipH="1">
            <a:off x="899187" y="137368"/>
            <a:ext cx="80416" cy="107669"/>
          </a:xfrm>
          <a:custGeom>
            <a:avLst/>
            <a:gdLst/>
            <a:ahLst/>
            <a:cxnLst/>
            <a:rect l="l" t="t" r="r" b="b"/>
            <a:pathLst>
              <a:path w="69624" h="69915" extrusionOk="0">
                <a:moveTo>
                  <a:pt x="1577" y="45620"/>
                </a:moveTo>
                <a:cubicBezTo>
                  <a:pt x="7192" y="63922"/>
                  <a:pt x="26516" y="74202"/>
                  <a:pt x="44749" y="68577"/>
                </a:cubicBezTo>
                <a:cubicBezTo>
                  <a:pt x="44907" y="68529"/>
                  <a:pt x="45067" y="68479"/>
                  <a:pt x="45226" y="68429"/>
                </a:cubicBezTo>
                <a:cubicBezTo>
                  <a:pt x="63458" y="62804"/>
                  <a:pt x="73711" y="43408"/>
                  <a:pt x="68096" y="25106"/>
                </a:cubicBezTo>
                <a:cubicBezTo>
                  <a:pt x="68051" y="24949"/>
                  <a:pt x="68005" y="24792"/>
                  <a:pt x="67960" y="24636"/>
                </a:cubicBezTo>
                <a:cubicBezTo>
                  <a:pt x="62185" y="6251"/>
                  <a:pt x="42657" y="-3965"/>
                  <a:pt x="24333" y="1817"/>
                </a:cubicBezTo>
                <a:cubicBezTo>
                  <a:pt x="24333" y="1821"/>
                  <a:pt x="24311" y="1823"/>
                  <a:pt x="24311" y="1828"/>
                </a:cubicBezTo>
                <a:cubicBezTo>
                  <a:pt x="6055" y="7717"/>
                  <a:pt x="-4084" y="27239"/>
                  <a:pt x="1577" y="45620"/>
                </a:cubicBezTo>
                <a:close/>
              </a:path>
            </a:pathLst>
          </a:custGeom>
          <a:solidFill>
            <a:srgbClr val="ADA183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3" name="Google Shape;2053;p13"/>
          <p:cNvSpPr/>
          <p:nvPr/>
        </p:nvSpPr>
        <p:spPr>
          <a:xfrm rot="10800000" flipH="1">
            <a:off x="1980481" y="506912"/>
            <a:ext cx="49889" cy="66737"/>
          </a:xfrm>
          <a:custGeom>
            <a:avLst/>
            <a:gdLst/>
            <a:ahLst/>
            <a:cxnLst/>
            <a:rect l="l" t="t" r="r" b="b"/>
            <a:pathLst>
              <a:path w="43194" h="43336" extrusionOk="0">
                <a:moveTo>
                  <a:pt x="43194" y="21668"/>
                </a:moveTo>
                <a:cubicBezTo>
                  <a:pt x="43194" y="33635"/>
                  <a:pt x="33525" y="43336"/>
                  <a:pt x="21597" y="43336"/>
                </a:cubicBezTo>
                <a:cubicBezTo>
                  <a:pt x="9669" y="43336"/>
                  <a:pt x="0" y="33635"/>
                  <a:pt x="0" y="21668"/>
                </a:cubicBezTo>
                <a:cubicBezTo>
                  <a:pt x="0" y="9701"/>
                  <a:pt x="9669" y="0"/>
                  <a:pt x="21597" y="0"/>
                </a:cubicBezTo>
                <a:cubicBezTo>
                  <a:pt x="33525" y="0"/>
                  <a:pt x="43194" y="9701"/>
                  <a:pt x="43194" y="21668"/>
                </a:cubicBezTo>
                <a:close/>
              </a:path>
            </a:pathLst>
          </a:custGeom>
          <a:solidFill>
            <a:srgbClr val="C5A57E">
              <a:alpha val="886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13"/>
          <p:cNvSpPr/>
          <p:nvPr/>
        </p:nvSpPr>
        <p:spPr>
          <a:xfrm rot="10800000" flipH="1">
            <a:off x="3893269" y="574724"/>
            <a:ext cx="17704" cy="24007"/>
          </a:xfrm>
          <a:custGeom>
            <a:avLst/>
            <a:gdLst/>
            <a:ahLst/>
            <a:cxnLst/>
            <a:rect l="l" t="t" r="r" b="b"/>
            <a:pathLst>
              <a:path w="15328" h="15589" extrusionOk="0">
                <a:moveTo>
                  <a:pt x="398" y="10389"/>
                </a:moveTo>
                <a:cubicBezTo>
                  <a:pt x="1580" y="14376"/>
                  <a:pt x="5740" y="16655"/>
                  <a:pt x="9719" y="15480"/>
                </a:cubicBezTo>
                <a:cubicBezTo>
                  <a:pt x="9787" y="15457"/>
                  <a:pt x="9878" y="15432"/>
                  <a:pt x="9946" y="15407"/>
                </a:cubicBezTo>
                <a:cubicBezTo>
                  <a:pt x="14015" y="14110"/>
                  <a:pt x="16266" y="9749"/>
                  <a:pt x="14970" y="5666"/>
                </a:cubicBezTo>
                <a:cubicBezTo>
                  <a:pt x="14970" y="5645"/>
                  <a:pt x="14947" y="5622"/>
                  <a:pt x="14947" y="5600"/>
                </a:cubicBezTo>
                <a:cubicBezTo>
                  <a:pt x="13765" y="1613"/>
                  <a:pt x="9605" y="-666"/>
                  <a:pt x="5626" y="509"/>
                </a:cubicBezTo>
                <a:cubicBezTo>
                  <a:pt x="5558" y="531"/>
                  <a:pt x="5468" y="557"/>
                  <a:pt x="5399" y="582"/>
                </a:cubicBezTo>
                <a:cubicBezTo>
                  <a:pt x="1330" y="1880"/>
                  <a:pt x="-921" y="6241"/>
                  <a:pt x="375" y="10323"/>
                </a:cubicBezTo>
                <a:cubicBezTo>
                  <a:pt x="375" y="10344"/>
                  <a:pt x="398" y="10367"/>
                  <a:pt x="398" y="10389"/>
                </a:cubicBezTo>
                <a:close/>
              </a:path>
            </a:pathLst>
          </a:custGeom>
          <a:solidFill>
            <a:srgbClr val="ADA183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p13"/>
          <p:cNvSpPr/>
          <p:nvPr/>
        </p:nvSpPr>
        <p:spPr>
          <a:xfrm rot="10800000" flipH="1">
            <a:off x="756603" y="502430"/>
            <a:ext cx="28905" cy="38391"/>
          </a:xfrm>
          <a:custGeom>
            <a:avLst/>
            <a:gdLst/>
            <a:ahLst/>
            <a:cxnLst/>
            <a:rect l="l" t="t" r="r" b="b"/>
            <a:pathLst>
              <a:path w="25026" h="24929" extrusionOk="0">
                <a:moveTo>
                  <a:pt x="587" y="16542"/>
                </a:moveTo>
                <a:cubicBezTo>
                  <a:pt x="2746" y="23067"/>
                  <a:pt x="9748" y="26628"/>
                  <a:pt x="16273" y="24525"/>
                </a:cubicBezTo>
                <a:cubicBezTo>
                  <a:pt x="22866" y="22451"/>
                  <a:pt x="26526" y="15410"/>
                  <a:pt x="24457" y="8801"/>
                </a:cubicBezTo>
                <a:cubicBezTo>
                  <a:pt x="24457" y="8796"/>
                  <a:pt x="24457" y="8791"/>
                  <a:pt x="24457" y="8787"/>
                </a:cubicBezTo>
                <a:cubicBezTo>
                  <a:pt x="22297" y="2261"/>
                  <a:pt x="15295" y="-1299"/>
                  <a:pt x="8771" y="804"/>
                </a:cubicBezTo>
                <a:cubicBezTo>
                  <a:pt x="2178" y="2877"/>
                  <a:pt x="-1482" y="9918"/>
                  <a:pt x="587" y="16528"/>
                </a:cubicBezTo>
                <a:cubicBezTo>
                  <a:pt x="587" y="16533"/>
                  <a:pt x="587" y="16537"/>
                  <a:pt x="587" y="16542"/>
                </a:cubicBezTo>
                <a:close/>
              </a:path>
            </a:pathLst>
          </a:custGeom>
          <a:solidFill>
            <a:srgbClr val="E2D8BD">
              <a:alpha val="7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p13"/>
          <p:cNvSpPr/>
          <p:nvPr/>
        </p:nvSpPr>
        <p:spPr>
          <a:xfrm rot="10800000" flipH="1">
            <a:off x="622079" y="366302"/>
            <a:ext cx="7086" cy="9268"/>
          </a:xfrm>
          <a:custGeom>
            <a:avLst/>
            <a:gdLst/>
            <a:ahLst/>
            <a:cxnLst/>
            <a:rect l="l" t="t" r="r" b="b"/>
            <a:pathLst>
              <a:path w="6135" h="6018" extrusionOk="0">
                <a:moveTo>
                  <a:pt x="126" y="4194"/>
                </a:moveTo>
                <a:cubicBezTo>
                  <a:pt x="648" y="5747"/>
                  <a:pt x="2308" y="6584"/>
                  <a:pt x="3877" y="6064"/>
                </a:cubicBezTo>
                <a:cubicBezTo>
                  <a:pt x="3899" y="6048"/>
                  <a:pt x="3945" y="6034"/>
                  <a:pt x="3990" y="6018"/>
                </a:cubicBezTo>
                <a:cubicBezTo>
                  <a:pt x="5559" y="5576"/>
                  <a:pt x="6468" y="3943"/>
                  <a:pt x="6036" y="2369"/>
                </a:cubicBezTo>
                <a:cubicBezTo>
                  <a:pt x="5491" y="765"/>
                  <a:pt x="3809" y="-135"/>
                  <a:pt x="2172" y="316"/>
                </a:cubicBezTo>
                <a:cubicBezTo>
                  <a:pt x="580" y="859"/>
                  <a:pt x="-329" y="2560"/>
                  <a:pt x="126" y="4194"/>
                </a:cubicBezTo>
                <a:close/>
              </a:path>
            </a:pathLst>
          </a:custGeom>
          <a:solidFill>
            <a:srgbClr val="C5A57E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7" name="Google Shape;2057;p13"/>
          <p:cNvSpPr/>
          <p:nvPr/>
        </p:nvSpPr>
        <p:spPr>
          <a:xfrm rot="10800000" flipH="1">
            <a:off x="1168189" y="1005367"/>
            <a:ext cx="215384" cy="287443"/>
          </a:xfrm>
          <a:custGeom>
            <a:avLst/>
            <a:gdLst/>
            <a:ahLst/>
            <a:cxnLst/>
            <a:rect l="l" t="t" r="r" b="b"/>
            <a:pathLst>
              <a:path w="186480" h="186651" extrusionOk="0">
                <a:moveTo>
                  <a:pt x="246" y="100377"/>
                </a:moveTo>
                <a:cubicBezTo>
                  <a:pt x="4111" y="151813"/>
                  <a:pt x="48783" y="190389"/>
                  <a:pt x="100048" y="186593"/>
                </a:cubicBezTo>
                <a:cubicBezTo>
                  <a:pt x="151267" y="182962"/>
                  <a:pt x="189869" y="138358"/>
                  <a:pt x="186254" y="86964"/>
                </a:cubicBezTo>
                <a:cubicBezTo>
                  <a:pt x="186232" y="86797"/>
                  <a:pt x="186232" y="86631"/>
                  <a:pt x="186209" y="86464"/>
                </a:cubicBezTo>
                <a:cubicBezTo>
                  <a:pt x="182344" y="35090"/>
                  <a:pt x="137695" y="-3411"/>
                  <a:pt x="86498" y="469"/>
                </a:cubicBezTo>
                <a:cubicBezTo>
                  <a:pt x="86453" y="471"/>
                  <a:pt x="86430" y="474"/>
                  <a:pt x="86407" y="476"/>
                </a:cubicBezTo>
                <a:cubicBezTo>
                  <a:pt x="35142" y="4244"/>
                  <a:pt x="-3391" y="48937"/>
                  <a:pt x="246" y="100377"/>
                </a:cubicBezTo>
                <a:close/>
              </a:path>
            </a:pathLst>
          </a:custGeom>
          <a:solidFill>
            <a:srgbClr val="D7CA91">
              <a:alpha val="9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p13"/>
          <p:cNvSpPr/>
          <p:nvPr/>
        </p:nvSpPr>
        <p:spPr>
          <a:xfrm rot="10800000" flipH="1">
            <a:off x="234451" y="3113203"/>
            <a:ext cx="51656" cy="69104"/>
          </a:xfrm>
          <a:custGeom>
            <a:avLst/>
            <a:gdLst/>
            <a:ahLst/>
            <a:cxnLst/>
            <a:rect l="l" t="t" r="r" b="b"/>
            <a:pathLst>
              <a:path w="44724" h="44873" extrusionOk="0">
                <a:moveTo>
                  <a:pt x="980" y="29416"/>
                </a:moveTo>
                <a:cubicBezTo>
                  <a:pt x="4890" y="41258"/>
                  <a:pt x="17530" y="47761"/>
                  <a:pt x="29397" y="44013"/>
                </a:cubicBezTo>
                <a:cubicBezTo>
                  <a:pt x="40991" y="40006"/>
                  <a:pt x="47334" y="27491"/>
                  <a:pt x="43719" y="15731"/>
                </a:cubicBezTo>
                <a:cubicBezTo>
                  <a:pt x="39809" y="4119"/>
                  <a:pt x="27464" y="-2327"/>
                  <a:pt x="15757" y="1133"/>
                </a:cubicBezTo>
                <a:cubicBezTo>
                  <a:pt x="3980" y="4951"/>
                  <a:pt x="-2589" y="17523"/>
                  <a:pt x="980" y="29416"/>
                </a:cubicBezTo>
                <a:close/>
              </a:path>
            </a:pathLst>
          </a:custGeom>
          <a:solidFill>
            <a:srgbClr val="E9E0D4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9" name="Google Shape;2059;p13"/>
          <p:cNvSpPr/>
          <p:nvPr/>
        </p:nvSpPr>
        <p:spPr>
          <a:xfrm rot="10800000" flipH="1">
            <a:off x="927425" y="3455780"/>
            <a:ext cx="33087" cy="44349"/>
          </a:xfrm>
          <a:custGeom>
            <a:avLst/>
            <a:gdLst/>
            <a:ahLst/>
            <a:cxnLst/>
            <a:rect l="l" t="t" r="r" b="b"/>
            <a:pathLst>
              <a:path w="28647" h="28798" extrusionOk="0">
                <a:moveTo>
                  <a:pt x="680" y="18969"/>
                </a:moveTo>
                <a:cubicBezTo>
                  <a:pt x="3181" y="26553"/>
                  <a:pt x="11274" y="30718"/>
                  <a:pt x="18867" y="28321"/>
                </a:cubicBezTo>
                <a:cubicBezTo>
                  <a:pt x="26323" y="25725"/>
                  <a:pt x="30370" y="17624"/>
                  <a:pt x="27960" y="10074"/>
                </a:cubicBezTo>
                <a:cubicBezTo>
                  <a:pt x="25619" y="2629"/>
                  <a:pt x="17685" y="-1495"/>
                  <a:pt x="10274" y="864"/>
                </a:cubicBezTo>
                <a:cubicBezTo>
                  <a:pt x="10183" y="891"/>
                  <a:pt x="10092" y="921"/>
                  <a:pt x="10001" y="950"/>
                </a:cubicBezTo>
                <a:cubicBezTo>
                  <a:pt x="2476" y="3350"/>
                  <a:pt x="-1707" y="11413"/>
                  <a:pt x="680" y="18969"/>
                </a:cubicBezTo>
                <a:close/>
              </a:path>
            </a:pathLst>
          </a:custGeom>
          <a:solidFill>
            <a:srgbClr val="E9E0D4">
              <a:alpha val="7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0" name="Google Shape;2060;p13"/>
          <p:cNvSpPr/>
          <p:nvPr/>
        </p:nvSpPr>
        <p:spPr>
          <a:xfrm rot="10800000" flipH="1">
            <a:off x="1819668" y="706668"/>
            <a:ext cx="63838" cy="85502"/>
          </a:xfrm>
          <a:custGeom>
            <a:avLst/>
            <a:gdLst/>
            <a:ahLst/>
            <a:cxnLst/>
            <a:rect l="l" t="t" r="r" b="b"/>
            <a:pathLst>
              <a:path w="55271" h="55521" extrusionOk="0">
                <a:moveTo>
                  <a:pt x="1377" y="36396"/>
                </a:moveTo>
                <a:cubicBezTo>
                  <a:pt x="6038" y="50987"/>
                  <a:pt x="21587" y="59043"/>
                  <a:pt x="36160" y="54415"/>
                </a:cubicBezTo>
                <a:cubicBezTo>
                  <a:pt x="50619" y="49760"/>
                  <a:pt x="58598" y="34220"/>
                  <a:pt x="53961" y="19707"/>
                </a:cubicBezTo>
                <a:cubicBezTo>
                  <a:pt x="53938" y="19643"/>
                  <a:pt x="53915" y="19582"/>
                  <a:pt x="53892" y="19518"/>
                </a:cubicBezTo>
                <a:cubicBezTo>
                  <a:pt x="49323" y="4980"/>
                  <a:pt x="33886" y="-3097"/>
                  <a:pt x="19382" y="1481"/>
                </a:cubicBezTo>
                <a:cubicBezTo>
                  <a:pt x="19382" y="1488"/>
                  <a:pt x="19360" y="1492"/>
                  <a:pt x="19337" y="1499"/>
                </a:cubicBezTo>
                <a:cubicBezTo>
                  <a:pt x="4833" y="6040"/>
                  <a:pt x="-3260" y="21516"/>
                  <a:pt x="1263" y="36066"/>
                </a:cubicBezTo>
                <a:cubicBezTo>
                  <a:pt x="1309" y="36177"/>
                  <a:pt x="1332" y="36287"/>
                  <a:pt x="1377" y="36396"/>
                </a:cubicBezTo>
                <a:close/>
              </a:path>
            </a:pathLst>
          </a:custGeom>
          <a:solidFill>
            <a:srgbClr val="ADA183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2061;p13"/>
          <p:cNvSpPr/>
          <p:nvPr/>
        </p:nvSpPr>
        <p:spPr>
          <a:xfrm rot="10800000" flipH="1">
            <a:off x="977874" y="90597"/>
            <a:ext cx="16183" cy="22127"/>
          </a:xfrm>
          <a:custGeom>
            <a:avLst/>
            <a:gdLst/>
            <a:ahLst/>
            <a:cxnLst/>
            <a:rect l="l" t="t" r="r" b="b"/>
            <a:pathLst>
              <a:path w="14011" h="14368" extrusionOk="0">
                <a:moveTo>
                  <a:pt x="308" y="9665"/>
                </a:moveTo>
                <a:cubicBezTo>
                  <a:pt x="1513" y="13380"/>
                  <a:pt x="5468" y="15422"/>
                  <a:pt x="9174" y="14227"/>
                </a:cubicBezTo>
                <a:cubicBezTo>
                  <a:pt x="12834" y="12837"/>
                  <a:pt x="14812" y="8869"/>
                  <a:pt x="13721" y="5103"/>
                </a:cubicBezTo>
                <a:cubicBezTo>
                  <a:pt x="12516" y="1388"/>
                  <a:pt x="8560" y="-654"/>
                  <a:pt x="4855" y="541"/>
                </a:cubicBezTo>
                <a:cubicBezTo>
                  <a:pt x="1195" y="1930"/>
                  <a:pt x="-783" y="5899"/>
                  <a:pt x="308" y="9665"/>
                </a:cubicBezTo>
                <a:close/>
              </a:path>
            </a:pathLst>
          </a:custGeom>
          <a:solidFill>
            <a:srgbClr val="E9E0D4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2" name="Google Shape;2062;p13"/>
          <p:cNvSpPr/>
          <p:nvPr/>
        </p:nvSpPr>
        <p:spPr>
          <a:xfrm rot="10800000" flipH="1">
            <a:off x="1887053" y="106292"/>
            <a:ext cx="39158" cy="52756"/>
          </a:xfrm>
          <a:custGeom>
            <a:avLst/>
            <a:gdLst/>
            <a:ahLst/>
            <a:cxnLst/>
            <a:rect l="l" t="t" r="r" b="b"/>
            <a:pathLst>
              <a:path w="33903" h="34257" extrusionOk="0">
                <a:moveTo>
                  <a:pt x="819" y="22430"/>
                </a:moveTo>
                <a:cubicBezTo>
                  <a:pt x="3502" y="31357"/>
                  <a:pt x="12868" y="36421"/>
                  <a:pt x="21780" y="33739"/>
                </a:cubicBezTo>
                <a:cubicBezTo>
                  <a:pt x="21916" y="33695"/>
                  <a:pt x="22053" y="33652"/>
                  <a:pt x="22189" y="33606"/>
                </a:cubicBezTo>
                <a:cubicBezTo>
                  <a:pt x="31078" y="30671"/>
                  <a:pt x="35943" y="21105"/>
                  <a:pt x="33101" y="12166"/>
                </a:cubicBezTo>
                <a:cubicBezTo>
                  <a:pt x="30282" y="3164"/>
                  <a:pt x="20711" y="-1838"/>
                  <a:pt x="11732" y="990"/>
                </a:cubicBezTo>
                <a:cubicBezTo>
                  <a:pt x="2843" y="3926"/>
                  <a:pt x="-2023" y="13492"/>
                  <a:pt x="819" y="22430"/>
                </a:cubicBezTo>
                <a:close/>
              </a:path>
            </a:pathLst>
          </a:custGeom>
          <a:solidFill>
            <a:srgbClr val="C5A57E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3" name="Google Shape;2063;p13"/>
          <p:cNvSpPr/>
          <p:nvPr/>
        </p:nvSpPr>
        <p:spPr>
          <a:xfrm rot="10800000" flipH="1">
            <a:off x="294521" y="5080827"/>
            <a:ext cx="5061" cy="6944"/>
          </a:xfrm>
          <a:custGeom>
            <a:avLst/>
            <a:gdLst/>
            <a:ahLst/>
            <a:cxnLst/>
            <a:rect l="l" t="t" r="r" b="b"/>
            <a:pathLst>
              <a:path w="4382" h="4509" extrusionOk="0">
                <a:moveTo>
                  <a:pt x="158" y="3195"/>
                </a:moveTo>
                <a:cubicBezTo>
                  <a:pt x="454" y="4290"/>
                  <a:pt x="1590" y="4933"/>
                  <a:pt x="2681" y="4637"/>
                </a:cubicBezTo>
                <a:cubicBezTo>
                  <a:pt x="2750" y="4616"/>
                  <a:pt x="2818" y="4591"/>
                  <a:pt x="2886" y="4564"/>
                </a:cubicBezTo>
                <a:cubicBezTo>
                  <a:pt x="3977" y="4265"/>
                  <a:pt x="4614" y="3138"/>
                  <a:pt x="4318" y="2044"/>
                </a:cubicBezTo>
                <a:cubicBezTo>
                  <a:pt x="4295" y="1971"/>
                  <a:pt x="4273" y="1898"/>
                  <a:pt x="4250" y="1827"/>
                </a:cubicBezTo>
                <a:cubicBezTo>
                  <a:pt x="3841" y="714"/>
                  <a:pt x="2704" y="46"/>
                  <a:pt x="1522" y="230"/>
                </a:cubicBezTo>
                <a:cubicBezTo>
                  <a:pt x="340" y="650"/>
                  <a:pt x="-274" y="1955"/>
                  <a:pt x="135" y="3143"/>
                </a:cubicBezTo>
                <a:cubicBezTo>
                  <a:pt x="135" y="3159"/>
                  <a:pt x="158" y="3177"/>
                  <a:pt x="158" y="3195"/>
                </a:cubicBezTo>
                <a:close/>
              </a:path>
            </a:pathLst>
          </a:custGeom>
          <a:solidFill>
            <a:srgbClr val="E9E0D4">
              <a:alpha val="886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p13"/>
          <p:cNvSpPr/>
          <p:nvPr/>
        </p:nvSpPr>
        <p:spPr>
          <a:xfrm rot="10800000" flipH="1">
            <a:off x="925047" y="747701"/>
            <a:ext cx="23267" cy="31122"/>
          </a:xfrm>
          <a:custGeom>
            <a:avLst/>
            <a:gdLst/>
            <a:ahLst/>
            <a:cxnLst/>
            <a:rect l="l" t="t" r="r" b="b"/>
            <a:pathLst>
              <a:path w="20145" h="20209" extrusionOk="0">
                <a:moveTo>
                  <a:pt x="546" y="13553"/>
                </a:moveTo>
                <a:cubicBezTo>
                  <a:pt x="2274" y="18749"/>
                  <a:pt x="7844" y="21591"/>
                  <a:pt x="13050" y="19940"/>
                </a:cubicBezTo>
                <a:cubicBezTo>
                  <a:pt x="18233" y="18457"/>
                  <a:pt x="21257" y="13031"/>
                  <a:pt x="19779" y="7822"/>
                </a:cubicBezTo>
                <a:cubicBezTo>
                  <a:pt x="19734" y="7678"/>
                  <a:pt x="19688" y="7537"/>
                  <a:pt x="19643" y="7395"/>
                </a:cubicBezTo>
                <a:cubicBezTo>
                  <a:pt x="18211" y="2174"/>
                  <a:pt x="12823" y="-887"/>
                  <a:pt x="7616" y="557"/>
                </a:cubicBezTo>
                <a:cubicBezTo>
                  <a:pt x="7389" y="623"/>
                  <a:pt x="7139" y="696"/>
                  <a:pt x="6912" y="781"/>
                </a:cubicBezTo>
                <a:cubicBezTo>
                  <a:pt x="1660" y="2500"/>
                  <a:pt x="-1204" y="8166"/>
                  <a:pt x="501" y="13435"/>
                </a:cubicBezTo>
                <a:cubicBezTo>
                  <a:pt x="524" y="13476"/>
                  <a:pt x="524" y="13515"/>
                  <a:pt x="546" y="13553"/>
                </a:cubicBezTo>
                <a:close/>
              </a:path>
            </a:pathLst>
          </a:custGeom>
          <a:solidFill>
            <a:srgbClr val="ADA183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13"/>
          <p:cNvSpPr/>
          <p:nvPr/>
        </p:nvSpPr>
        <p:spPr>
          <a:xfrm rot="10800000" flipH="1">
            <a:off x="122822" y="5181671"/>
            <a:ext cx="88151" cy="118343"/>
          </a:xfrm>
          <a:custGeom>
            <a:avLst/>
            <a:gdLst/>
            <a:ahLst/>
            <a:cxnLst/>
            <a:rect l="l" t="t" r="r" b="b"/>
            <a:pathLst>
              <a:path w="76321" h="76846" extrusionOk="0">
                <a:moveTo>
                  <a:pt x="1850" y="50369"/>
                </a:moveTo>
                <a:cubicBezTo>
                  <a:pt x="8261" y="70519"/>
                  <a:pt x="29722" y="81647"/>
                  <a:pt x="49818" y="75231"/>
                </a:cubicBezTo>
                <a:cubicBezTo>
                  <a:pt x="69801" y="68879"/>
                  <a:pt x="80873" y="47471"/>
                  <a:pt x="74553" y="27415"/>
                </a:cubicBezTo>
                <a:cubicBezTo>
                  <a:pt x="74485" y="27235"/>
                  <a:pt x="74439" y="27057"/>
                  <a:pt x="74371" y="26877"/>
                </a:cubicBezTo>
                <a:cubicBezTo>
                  <a:pt x="67960" y="6728"/>
                  <a:pt x="46499" y="-4401"/>
                  <a:pt x="26403" y="2016"/>
                </a:cubicBezTo>
                <a:cubicBezTo>
                  <a:pt x="6374" y="8644"/>
                  <a:pt x="-4584" y="30223"/>
                  <a:pt x="1850" y="50369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2066;p13"/>
          <p:cNvSpPr/>
          <p:nvPr/>
        </p:nvSpPr>
        <p:spPr>
          <a:xfrm rot="10800000" flipH="1">
            <a:off x="1698802" y="917376"/>
            <a:ext cx="55378" cy="73979"/>
          </a:xfrm>
          <a:custGeom>
            <a:avLst/>
            <a:gdLst/>
            <a:ahLst/>
            <a:cxnLst/>
            <a:rect l="l" t="t" r="r" b="b"/>
            <a:pathLst>
              <a:path w="47946" h="48038" extrusionOk="0">
                <a:moveTo>
                  <a:pt x="1403" y="31581"/>
                </a:moveTo>
                <a:cubicBezTo>
                  <a:pt x="5426" y="44171"/>
                  <a:pt x="18862" y="51128"/>
                  <a:pt x="31411" y="47091"/>
                </a:cubicBezTo>
                <a:cubicBezTo>
                  <a:pt x="43869" y="42962"/>
                  <a:pt x="50758" y="29574"/>
                  <a:pt x="46870" y="16984"/>
                </a:cubicBezTo>
                <a:cubicBezTo>
                  <a:pt x="43551" y="4827"/>
                  <a:pt x="31047" y="-2312"/>
                  <a:pt x="18931" y="1018"/>
                </a:cubicBezTo>
                <a:cubicBezTo>
                  <a:pt x="18226" y="1223"/>
                  <a:pt x="17544" y="1451"/>
                  <a:pt x="16862" y="1702"/>
                </a:cubicBezTo>
                <a:cubicBezTo>
                  <a:pt x="4744" y="4963"/>
                  <a:pt x="-2462" y="17463"/>
                  <a:pt x="789" y="29642"/>
                </a:cubicBezTo>
                <a:cubicBezTo>
                  <a:pt x="971" y="30304"/>
                  <a:pt x="1175" y="30942"/>
                  <a:pt x="1403" y="31581"/>
                </a:cubicBezTo>
                <a:close/>
              </a:path>
            </a:pathLst>
          </a:custGeom>
          <a:solidFill>
            <a:srgbClr val="E2D8BD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p13"/>
          <p:cNvSpPr/>
          <p:nvPr/>
        </p:nvSpPr>
        <p:spPr>
          <a:xfrm rot="10800000" flipH="1">
            <a:off x="418152" y="2452375"/>
            <a:ext cx="215102" cy="287792"/>
          </a:xfrm>
          <a:custGeom>
            <a:avLst/>
            <a:gdLst/>
            <a:ahLst/>
            <a:cxnLst/>
            <a:rect l="l" t="t" r="r" b="b"/>
            <a:pathLst>
              <a:path w="186235" h="186878" extrusionOk="0">
                <a:moveTo>
                  <a:pt x="268" y="100605"/>
                </a:moveTo>
                <a:cubicBezTo>
                  <a:pt x="4019" y="151988"/>
                  <a:pt x="48577" y="190589"/>
                  <a:pt x="99797" y="186825"/>
                </a:cubicBezTo>
                <a:cubicBezTo>
                  <a:pt x="99819" y="186823"/>
                  <a:pt x="99819" y="186823"/>
                  <a:pt x="99842" y="186821"/>
                </a:cubicBezTo>
                <a:cubicBezTo>
                  <a:pt x="151129" y="182932"/>
                  <a:pt x="189663" y="138175"/>
                  <a:pt x="186003" y="86691"/>
                </a:cubicBezTo>
                <a:cubicBezTo>
                  <a:pt x="182138" y="35190"/>
                  <a:pt x="137376" y="-3411"/>
                  <a:pt x="86043" y="468"/>
                </a:cubicBezTo>
                <a:cubicBezTo>
                  <a:pt x="86020" y="471"/>
                  <a:pt x="85997" y="473"/>
                  <a:pt x="85974" y="475"/>
                </a:cubicBezTo>
                <a:cubicBezTo>
                  <a:pt x="34801" y="4480"/>
                  <a:pt x="-3528" y="49244"/>
                  <a:pt x="268" y="100605"/>
                </a:cubicBezTo>
                <a:close/>
              </a:path>
            </a:pathLst>
          </a:custGeom>
          <a:solidFill>
            <a:srgbClr val="D7CA91">
              <a:alpha val="949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p13"/>
          <p:cNvSpPr/>
          <p:nvPr/>
        </p:nvSpPr>
        <p:spPr>
          <a:xfrm rot="10800000" flipH="1">
            <a:off x="302104" y="1848173"/>
            <a:ext cx="130763" cy="174922"/>
          </a:xfrm>
          <a:custGeom>
            <a:avLst/>
            <a:gdLst/>
            <a:ahLst/>
            <a:cxnLst/>
            <a:rect l="l" t="t" r="r" b="b"/>
            <a:pathLst>
              <a:path w="113215" h="113586" extrusionOk="0">
                <a:moveTo>
                  <a:pt x="9" y="56767"/>
                </a:moveTo>
                <a:cubicBezTo>
                  <a:pt x="-105" y="88133"/>
                  <a:pt x="25130" y="113661"/>
                  <a:pt x="56389" y="113786"/>
                </a:cubicBezTo>
                <a:cubicBezTo>
                  <a:pt x="87648" y="113912"/>
                  <a:pt x="113087" y="88585"/>
                  <a:pt x="113223" y="57219"/>
                </a:cubicBezTo>
                <a:cubicBezTo>
                  <a:pt x="113337" y="25855"/>
                  <a:pt x="88102" y="325"/>
                  <a:pt x="56843" y="200"/>
                </a:cubicBezTo>
                <a:cubicBezTo>
                  <a:pt x="56616" y="200"/>
                  <a:pt x="56389" y="200"/>
                  <a:pt x="56161" y="202"/>
                </a:cubicBezTo>
                <a:cubicBezTo>
                  <a:pt x="25107" y="328"/>
                  <a:pt x="9" y="25615"/>
                  <a:pt x="9" y="56767"/>
                </a:cubicBezTo>
                <a:close/>
              </a:path>
            </a:pathLst>
          </a:custGeom>
          <a:solidFill>
            <a:srgbClr val="D1BC94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p13"/>
          <p:cNvSpPr/>
          <p:nvPr/>
        </p:nvSpPr>
        <p:spPr>
          <a:xfrm rot="10800000" flipH="1">
            <a:off x="349978" y="1372059"/>
            <a:ext cx="16853" cy="22553"/>
          </a:xfrm>
          <a:custGeom>
            <a:avLst/>
            <a:gdLst/>
            <a:ahLst/>
            <a:cxnLst/>
            <a:rect l="l" t="t" r="r" b="b"/>
            <a:pathLst>
              <a:path w="14591" h="14645" extrusionOk="0">
                <a:moveTo>
                  <a:pt x="371" y="9803"/>
                </a:moveTo>
                <a:cubicBezTo>
                  <a:pt x="1621" y="13644"/>
                  <a:pt x="5759" y="15738"/>
                  <a:pt x="9578" y="14479"/>
                </a:cubicBezTo>
                <a:cubicBezTo>
                  <a:pt x="13397" y="13220"/>
                  <a:pt x="15489" y="9083"/>
                  <a:pt x="14238" y="5242"/>
                </a:cubicBezTo>
                <a:cubicBezTo>
                  <a:pt x="12988" y="1401"/>
                  <a:pt x="8850" y="-693"/>
                  <a:pt x="5031" y="566"/>
                </a:cubicBezTo>
                <a:cubicBezTo>
                  <a:pt x="1212" y="1825"/>
                  <a:pt x="-879" y="5962"/>
                  <a:pt x="371" y="9803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2070;p13"/>
          <p:cNvSpPr/>
          <p:nvPr/>
        </p:nvSpPr>
        <p:spPr>
          <a:xfrm rot="10800000" flipH="1">
            <a:off x="456300" y="5010963"/>
            <a:ext cx="18808" cy="25074"/>
          </a:xfrm>
          <a:custGeom>
            <a:avLst/>
            <a:gdLst/>
            <a:ahLst/>
            <a:cxnLst/>
            <a:rect l="l" t="t" r="r" b="b"/>
            <a:pathLst>
              <a:path w="16284" h="16282" extrusionOk="0">
                <a:moveTo>
                  <a:pt x="455" y="10908"/>
                </a:moveTo>
                <a:cubicBezTo>
                  <a:pt x="1955" y="15084"/>
                  <a:pt x="6434" y="17379"/>
                  <a:pt x="10685" y="16154"/>
                </a:cubicBezTo>
                <a:cubicBezTo>
                  <a:pt x="14936" y="14742"/>
                  <a:pt x="17255" y="10169"/>
                  <a:pt x="15913" y="5890"/>
                </a:cubicBezTo>
                <a:cubicBezTo>
                  <a:pt x="14640" y="1668"/>
                  <a:pt x="10207" y="-729"/>
                  <a:pt x="6002" y="539"/>
                </a:cubicBezTo>
                <a:cubicBezTo>
                  <a:pt x="5888" y="573"/>
                  <a:pt x="5797" y="608"/>
                  <a:pt x="5683" y="644"/>
                </a:cubicBezTo>
                <a:cubicBezTo>
                  <a:pt x="1478" y="1912"/>
                  <a:pt x="-909" y="6362"/>
                  <a:pt x="341" y="10586"/>
                </a:cubicBezTo>
                <a:cubicBezTo>
                  <a:pt x="386" y="10693"/>
                  <a:pt x="409" y="10801"/>
                  <a:pt x="455" y="10908"/>
                </a:cubicBezTo>
                <a:close/>
              </a:path>
            </a:pathLst>
          </a:custGeom>
          <a:solidFill>
            <a:srgbClr val="C5A57E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2071;p13"/>
          <p:cNvSpPr/>
          <p:nvPr/>
        </p:nvSpPr>
        <p:spPr>
          <a:xfrm rot="10800000" flipH="1">
            <a:off x="157378" y="4561511"/>
            <a:ext cx="29454" cy="39353"/>
          </a:xfrm>
          <a:custGeom>
            <a:avLst/>
            <a:gdLst/>
            <a:ahLst/>
            <a:cxnLst/>
            <a:rect l="l" t="t" r="r" b="b"/>
            <a:pathLst>
              <a:path w="25501" h="25554" extrusionOk="0">
                <a:moveTo>
                  <a:pt x="597" y="16822"/>
                </a:moveTo>
                <a:cubicBezTo>
                  <a:pt x="2598" y="23457"/>
                  <a:pt x="9554" y="27216"/>
                  <a:pt x="16170" y="25218"/>
                </a:cubicBezTo>
                <a:cubicBezTo>
                  <a:pt x="16374" y="25161"/>
                  <a:pt x="16556" y="25100"/>
                  <a:pt x="16738" y="25033"/>
                </a:cubicBezTo>
                <a:cubicBezTo>
                  <a:pt x="23353" y="22858"/>
                  <a:pt x="27013" y="15739"/>
                  <a:pt x="24922" y="9068"/>
                </a:cubicBezTo>
                <a:cubicBezTo>
                  <a:pt x="22762" y="2353"/>
                  <a:pt x="15601" y="-1342"/>
                  <a:pt x="8918" y="815"/>
                </a:cubicBezTo>
                <a:cubicBezTo>
                  <a:pt x="8872" y="829"/>
                  <a:pt x="8827" y="843"/>
                  <a:pt x="8781" y="857"/>
                </a:cubicBezTo>
                <a:cubicBezTo>
                  <a:pt x="2166" y="3032"/>
                  <a:pt x="-1495" y="10151"/>
                  <a:pt x="597" y="16822"/>
                </a:cubicBezTo>
                <a:close/>
              </a:path>
            </a:pathLst>
          </a:custGeom>
          <a:solidFill>
            <a:srgbClr val="D7CA91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13"/>
          <p:cNvSpPr/>
          <p:nvPr/>
        </p:nvSpPr>
        <p:spPr>
          <a:xfrm rot="10800000" flipH="1">
            <a:off x="453135" y="2914540"/>
            <a:ext cx="106342" cy="144363"/>
          </a:xfrm>
          <a:custGeom>
            <a:avLst/>
            <a:gdLst/>
            <a:ahLst/>
            <a:cxnLst/>
            <a:rect l="l" t="t" r="r" b="b"/>
            <a:pathLst>
              <a:path w="92071" h="93742" extrusionOk="0">
                <a:moveTo>
                  <a:pt x="5911" y="12317"/>
                </a:moveTo>
                <a:lnTo>
                  <a:pt x="37511" y="21212"/>
                </a:lnTo>
                <a:lnTo>
                  <a:pt x="62746" y="0"/>
                </a:lnTo>
                <a:lnTo>
                  <a:pt x="64110" y="32844"/>
                </a:lnTo>
                <a:lnTo>
                  <a:pt x="92072" y="50407"/>
                </a:lnTo>
                <a:lnTo>
                  <a:pt x="61154" y="61811"/>
                </a:lnTo>
                <a:lnTo>
                  <a:pt x="53197" y="93743"/>
                </a:lnTo>
                <a:lnTo>
                  <a:pt x="32737" y="67970"/>
                </a:lnTo>
                <a:lnTo>
                  <a:pt x="0" y="70250"/>
                </a:lnTo>
                <a:lnTo>
                  <a:pt x="18187" y="42652"/>
                </a:lnTo>
                <a:lnTo>
                  <a:pt x="5911" y="12317"/>
                </a:lnTo>
                <a:close/>
              </a:path>
            </a:pathLst>
          </a:custGeom>
          <a:solidFill>
            <a:srgbClr val="FFFFFF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3" name="Google Shape;2073;p13"/>
          <p:cNvSpPr/>
          <p:nvPr/>
        </p:nvSpPr>
        <p:spPr>
          <a:xfrm rot="10800000" flipH="1">
            <a:off x="2369980" y="218566"/>
            <a:ext cx="175137" cy="224449"/>
          </a:xfrm>
          <a:custGeom>
            <a:avLst/>
            <a:gdLst/>
            <a:ahLst/>
            <a:cxnLst/>
            <a:rect l="l" t="t" r="r" b="b"/>
            <a:pathLst>
              <a:path w="151634" h="145746" extrusionOk="0">
                <a:moveTo>
                  <a:pt x="25689" y="142325"/>
                </a:moveTo>
                <a:lnTo>
                  <a:pt x="36601" y="90550"/>
                </a:lnTo>
                <a:lnTo>
                  <a:pt x="0" y="52231"/>
                </a:lnTo>
                <a:lnTo>
                  <a:pt x="52743" y="46529"/>
                </a:lnTo>
                <a:lnTo>
                  <a:pt x="77977" y="0"/>
                </a:lnTo>
                <a:lnTo>
                  <a:pt x="99574" y="48354"/>
                </a:lnTo>
                <a:lnTo>
                  <a:pt x="151635" y="57934"/>
                </a:lnTo>
                <a:lnTo>
                  <a:pt x="112305" y="93515"/>
                </a:lnTo>
                <a:lnTo>
                  <a:pt x="119125" y="145746"/>
                </a:lnTo>
                <a:lnTo>
                  <a:pt x="73430" y="119517"/>
                </a:lnTo>
                <a:lnTo>
                  <a:pt x="25689" y="142325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p13"/>
          <p:cNvSpPr/>
          <p:nvPr/>
        </p:nvSpPr>
        <p:spPr>
          <a:xfrm rot="10800000" flipH="1">
            <a:off x="862862" y="1289687"/>
            <a:ext cx="178026" cy="244470"/>
          </a:xfrm>
          <a:custGeom>
            <a:avLst/>
            <a:gdLst/>
            <a:ahLst/>
            <a:cxnLst/>
            <a:rect l="l" t="t" r="r" b="b"/>
            <a:pathLst>
              <a:path w="154135" h="158747" extrusionOk="0">
                <a:moveTo>
                  <a:pt x="52970" y="158747"/>
                </a:moveTo>
                <a:lnTo>
                  <a:pt x="48196" y="103551"/>
                </a:lnTo>
                <a:lnTo>
                  <a:pt x="0" y="75952"/>
                </a:lnTo>
                <a:lnTo>
                  <a:pt x="51151" y="54284"/>
                </a:lnTo>
                <a:lnTo>
                  <a:pt x="62518" y="0"/>
                </a:lnTo>
                <a:lnTo>
                  <a:pt x="98892" y="41968"/>
                </a:lnTo>
                <a:lnTo>
                  <a:pt x="154135" y="35809"/>
                </a:lnTo>
                <a:lnTo>
                  <a:pt x="125491" y="83479"/>
                </a:lnTo>
                <a:lnTo>
                  <a:pt x="148225" y="134114"/>
                </a:lnTo>
                <a:lnTo>
                  <a:pt x="94118" y="121569"/>
                </a:lnTo>
                <a:lnTo>
                  <a:pt x="52970" y="158747"/>
                </a:lnTo>
                <a:close/>
              </a:path>
            </a:pathLst>
          </a:custGeom>
          <a:solidFill>
            <a:srgbClr val="FFFFFF">
              <a:alpha val="9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2075;p13"/>
          <p:cNvSpPr/>
          <p:nvPr/>
        </p:nvSpPr>
        <p:spPr>
          <a:xfrm rot="10800000" flipH="1">
            <a:off x="1620766" y="363227"/>
            <a:ext cx="139952" cy="179489"/>
          </a:xfrm>
          <a:custGeom>
            <a:avLst/>
            <a:gdLst/>
            <a:ahLst/>
            <a:cxnLst/>
            <a:rect l="l" t="t" r="r" b="b"/>
            <a:pathLst>
              <a:path w="121171" h="116551" extrusionOk="0">
                <a:moveTo>
                  <a:pt x="59335" y="116551"/>
                </a:moveTo>
                <a:lnTo>
                  <a:pt x="41603" y="78005"/>
                </a:lnTo>
                <a:lnTo>
                  <a:pt x="0" y="70934"/>
                </a:lnTo>
                <a:lnTo>
                  <a:pt x="31145" y="41968"/>
                </a:lnTo>
                <a:lnTo>
                  <a:pt x="25235" y="0"/>
                </a:lnTo>
                <a:lnTo>
                  <a:pt x="62063" y="20756"/>
                </a:lnTo>
                <a:lnTo>
                  <a:pt x="100029" y="1825"/>
                </a:lnTo>
                <a:lnTo>
                  <a:pt x="91844" y="43564"/>
                </a:lnTo>
                <a:lnTo>
                  <a:pt x="121171" y="73900"/>
                </a:lnTo>
                <a:lnTo>
                  <a:pt x="79114" y="78918"/>
                </a:lnTo>
                <a:lnTo>
                  <a:pt x="59335" y="116551"/>
                </a:lnTo>
                <a:close/>
              </a:path>
            </a:pathLst>
          </a:custGeom>
          <a:solidFill>
            <a:srgbClr val="FFFFFF">
              <a:alpha val="8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6" name="Google Shape;2076;p13"/>
          <p:cNvSpPr/>
          <p:nvPr/>
        </p:nvSpPr>
        <p:spPr>
          <a:xfrm rot="10800000" flipH="1">
            <a:off x="2320313" y="632321"/>
            <a:ext cx="13128" cy="14401"/>
          </a:xfrm>
          <a:custGeom>
            <a:avLst/>
            <a:gdLst/>
            <a:ahLst/>
            <a:cxnLst/>
            <a:rect l="l" t="t" r="r" b="b"/>
            <a:pathLst>
              <a:path w="11366" h="9351" extrusionOk="0">
                <a:moveTo>
                  <a:pt x="8867" y="3649"/>
                </a:moveTo>
                <a:lnTo>
                  <a:pt x="0" y="0"/>
                </a:lnTo>
                <a:lnTo>
                  <a:pt x="5683" y="8667"/>
                </a:lnTo>
                <a:lnTo>
                  <a:pt x="10230" y="9352"/>
                </a:lnTo>
                <a:lnTo>
                  <a:pt x="10685" y="9352"/>
                </a:lnTo>
                <a:lnTo>
                  <a:pt x="11140" y="9352"/>
                </a:lnTo>
                <a:lnTo>
                  <a:pt x="11367" y="9352"/>
                </a:lnTo>
                <a:lnTo>
                  <a:pt x="10685" y="7983"/>
                </a:lnTo>
                <a:lnTo>
                  <a:pt x="8867" y="3649"/>
                </a:lnTo>
                <a:close/>
              </a:path>
            </a:pathLst>
          </a:custGeom>
          <a:solidFill>
            <a:srgbClr val="FFFFFF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7" name="Google Shape;2077;p13"/>
          <p:cNvSpPr/>
          <p:nvPr/>
        </p:nvSpPr>
        <p:spPr>
          <a:xfrm rot="10800000" flipH="1">
            <a:off x="996518" y="1868822"/>
            <a:ext cx="92163" cy="118371"/>
          </a:xfrm>
          <a:custGeom>
            <a:avLst/>
            <a:gdLst/>
            <a:ahLst/>
            <a:cxnLst/>
            <a:rect l="l" t="t" r="r" b="b"/>
            <a:pathLst>
              <a:path w="79795" h="76864" extrusionOk="0">
                <a:moveTo>
                  <a:pt x="41375" y="76865"/>
                </a:moveTo>
                <a:lnTo>
                  <a:pt x="27735" y="52688"/>
                </a:lnTo>
                <a:lnTo>
                  <a:pt x="0" y="49951"/>
                </a:lnTo>
                <a:lnTo>
                  <a:pt x="19096" y="29651"/>
                </a:lnTo>
                <a:lnTo>
                  <a:pt x="12958" y="2509"/>
                </a:lnTo>
                <a:lnTo>
                  <a:pt x="38193" y="14141"/>
                </a:lnTo>
                <a:lnTo>
                  <a:pt x="62290" y="0"/>
                </a:lnTo>
                <a:lnTo>
                  <a:pt x="58880" y="27598"/>
                </a:lnTo>
                <a:lnTo>
                  <a:pt x="79796" y="46073"/>
                </a:lnTo>
                <a:lnTo>
                  <a:pt x="52288" y="51319"/>
                </a:lnTo>
                <a:lnTo>
                  <a:pt x="41375" y="76865"/>
                </a:lnTo>
                <a:close/>
              </a:path>
            </a:pathLst>
          </a:custGeom>
          <a:solidFill>
            <a:srgbClr val="FFFFFF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8" name="Google Shape;2078;p13"/>
          <p:cNvSpPr/>
          <p:nvPr/>
        </p:nvSpPr>
        <p:spPr>
          <a:xfrm rot="10800000" flipH="1">
            <a:off x="1193323" y="1349977"/>
            <a:ext cx="44375" cy="59361"/>
          </a:xfrm>
          <a:custGeom>
            <a:avLst/>
            <a:gdLst/>
            <a:ahLst/>
            <a:cxnLst/>
            <a:rect l="l" t="t" r="r" b="b"/>
            <a:pathLst>
              <a:path w="38420" h="38546" extrusionOk="0">
                <a:moveTo>
                  <a:pt x="35010" y="4105"/>
                </a:moveTo>
                <a:lnTo>
                  <a:pt x="30464" y="16878"/>
                </a:lnTo>
                <a:lnTo>
                  <a:pt x="38420" y="28054"/>
                </a:lnTo>
                <a:lnTo>
                  <a:pt x="24780" y="27598"/>
                </a:lnTo>
                <a:lnTo>
                  <a:pt x="16596" y="38546"/>
                </a:lnTo>
                <a:lnTo>
                  <a:pt x="12731" y="25545"/>
                </a:lnTo>
                <a:lnTo>
                  <a:pt x="0" y="21212"/>
                </a:lnTo>
                <a:lnTo>
                  <a:pt x="11140" y="13457"/>
                </a:lnTo>
                <a:lnTo>
                  <a:pt x="11140" y="0"/>
                </a:lnTo>
                <a:lnTo>
                  <a:pt x="22052" y="8211"/>
                </a:lnTo>
                <a:lnTo>
                  <a:pt x="35010" y="4105"/>
                </a:lnTo>
                <a:close/>
              </a:path>
            </a:pathLst>
          </a:cu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9" name="Google Shape;2079;p13"/>
          <p:cNvSpPr/>
          <p:nvPr/>
        </p:nvSpPr>
        <p:spPr>
          <a:xfrm rot="10800000" flipH="1">
            <a:off x="2161776" y="899668"/>
            <a:ext cx="48044" cy="85704"/>
          </a:xfrm>
          <a:custGeom>
            <a:avLst/>
            <a:gdLst/>
            <a:ahLst/>
            <a:cxnLst/>
            <a:rect l="l" t="t" r="r" b="b"/>
            <a:pathLst>
              <a:path w="41597" h="55652" extrusionOk="0">
                <a:moveTo>
                  <a:pt x="18349" y="200"/>
                </a:moveTo>
                <a:cubicBezTo>
                  <a:pt x="18235" y="569"/>
                  <a:pt x="18235" y="971"/>
                  <a:pt x="18349" y="1340"/>
                </a:cubicBezTo>
                <a:lnTo>
                  <a:pt x="18349" y="5218"/>
                </a:lnTo>
                <a:lnTo>
                  <a:pt x="18349" y="5218"/>
                </a:lnTo>
                <a:cubicBezTo>
                  <a:pt x="17849" y="4650"/>
                  <a:pt x="16985" y="4597"/>
                  <a:pt x="16417" y="5097"/>
                </a:cubicBezTo>
                <a:cubicBezTo>
                  <a:pt x="16371" y="5133"/>
                  <a:pt x="16349" y="5174"/>
                  <a:pt x="16303" y="5218"/>
                </a:cubicBezTo>
                <a:lnTo>
                  <a:pt x="16303" y="5218"/>
                </a:lnTo>
                <a:lnTo>
                  <a:pt x="16303" y="5218"/>
                </a:lnTo>
                <a:lnTo>
                  <a:pt x="16303" y="5218"/>
                </a:lnTo>
                <a:lnTo>
                  <a:pt x="19486" y="7955"/>
                </a:lnTo>
                <a:lnTo>
                  <a:pt x="19486" y="11376"/>
                </a:lnTo>
                <a:lnTo>
                  <a:pt x="16758" y="9095"/>
                </a:lnTo>
                <a:cubicBezTo>
                  <a:pt x="16258" y="8527"/>
                  <a:pt x="15394" y="8475"/>
                  <a:pt x="14825" y="8974"/>
                </a:cubicBezTo>
                <a:cubicBezTo>
                  <a:pt x="14780" y="9011"/>
                  <a:pt x="14757" y="9052"/>
                  <a:pt x="14712" y="9095"/>
                </a:cubicBezTo>
                <a:cubicBezTo>
                  <a:pt x="14552" y="9458"/>
                  <a:pt x="14552" y="9873"/>
                  <a:pt x="14712" y="10236"/>
                </a:cubicBezTo>
                <a:lnTo>
                  <a:pt x="14712" y="10236"/>
                </a:lnTo>
                <a:lnTo>
                  <a:pt x="14712" y="10236"/>
                </a:lnTo>
                <a:lnTo>
                  <a:pt x="19713" y="14569"/>
                </a:lnTo>
                <a:lnTo>
                  <a:pt x="19713" y="17762"/>
                </a:lnTo>
                <a:lnTo>
                  <a:pt x="16985" y="15482"/>
                </a:lnTo>
                <a:lnTo>
                  <a:pt x="16985" y="13429"/>
                </a:lnTo>
                <a:cubicBezTo>
                  <a:pt x="16985" y="13429"/>
                  <a:pt x="16985" y="13429"/>
                  <a:pt x="16985" y="13429"/>
                </a:cubicBezTo>
                <a:lnTo>
                  <a:pt x="15621" y="13429"/>
                </a:lnTo>
                <a:lnTo>
                  <a:pt x="15621" y="13429"/>
                </a:lnTo>
                <a:cubicBezTo>
                  <a:pt x="15189" y="13223"/>
                  <a:pt x="14689" y="13223"/>
                  <a:pt x="14257" y="13429"/>
                </a:cubicBezTo>
                <a:lnTo>
                  <a:pt x="14257" y="13429"/>
                </a:lnTo>
                <a:cubicBezTo>
                  <a:pt x="14053" y="13940"/>
                  <a:pt x="14053" y="14514"/>
                  <a:pt x="14257" y="15025"/>
                </a:cubicBezTo>
                <a:lnTo>
                  <a:pt x="14257" y="15025"/>
                </a:lnTo>
                <a:lnTo>
                  <a:pt x="16076" y="16622"/>
                </a:lnTo>
                <a:lnTo>
                  <a:pt x="17212" y="20727"/>
                </a:lnTo>
                <a:lnTo>
                  <a:pt x="13802" y="19131"/>
                </a:lnTo>
                <a:lnTo>
                  <a:pt x="11756" y="12973"/>
                </a:lnTo>
                <a:lnTo>
                  <a:pt x="11756" y="12973"/>
                </a:lnTo>
                <a:cubicBezTo>
                  <a:pt x="11233" y="12507"/>
                  <a:pt x="10461" y="12507"/>
                  <a:pt x="9938" y="12973"/>
                </a:cubicBezTo>
                <a:cubicBezTo>
                  <a:pt x="9938" y="12973"/>
                  <a:pt x="9938" y="12973"/>
                  <a:pt x="9938" y="14341"/>
                </a:cubicBezTo>
                <a:lnTo>
                  <a:pt x="9938" y="14341"/>
                </a:lnTo>
                <a:lnTo>
                  <a:pt x="11074" y="17534"/>
                </a:lnTo>
                <a:lnTo>
                  <a:pt x="7891" y="16166"/>
                </a:lnTo>
                <a:lnTo>
                  <a:pt x="7891" y="12516"/>
                </a:lnTo>
                <a:lnTo>
                  <a:pt x="7891" y="12516"/>
                </a:lnTo>
                <a:lnTo>
                  <a:pt x="7891" y="12516"/>
                </a:lnTo>
                <a:lnTo>
                  <a:pt x="6755" y="12516"/>
                </a:lnTo>
                <a:cubicBezTo>
                  <a:pt x="6096" y="12628"/>
                  <a:pt x="5618" y="13210"/>
                  <a:pt x="5618" y="13885"/>
                </a:cubicBezTo>
                <a:cubicBezTo>
                  <a:pt x="5618" y="13885"/>
                  <a:pt x="5618" y="13885"/>
                  <a:pt x="5618" y="13885"/>
                </a:cubicBezTo>
                <a:lnTo>
                  <a:pt x="5618" y="13885"/>
                </a:lnTo>
                <a:lnTo>
                  <a:pt x="2208" y="12288"/>
                </a:lnTo>
                <a:cubicBezTo>
                  <a:pt x="1708" y="11720"/>
                  <a:pt x="844" y="11668"/>
                  <a:pt x="276" y="12167"/>
                </a:cubicBezTo>
                <a:cubicBezTo>
                  <a:pt x="230" y="12204"/>
                  <a:pt x="208" y="12245"/>
                  <a:pt x="162" y="12288"/>
                </a:cubicBezTo>
                <a:lnTo>
                  <a:pt x="162" y="12288"/>
                </a:lnTo>
                <a:cubicBezTo>
                  <a:pt x="-43" y="12642"/>
                  <a:pt x="-43" y="13075"/>
                  <a:pt x="162" y="13429"/>
                </a:cubicBezTo>
                <a:lnTo>
                  <a:pt x="3800" y="15253"/>
                </a:lnTo>
                <a:lnTo>
                  <a:pt x="3800" y="15253"/>
                </a:lnTo>
                <a:cubicBezTo>
                  <a:pt x="3549" y="15757"/>
                  <a:pt x="3549" y="16346"/>
                  <a:pt x="3800" y="16850"/>
                </a:cubicBezTo>
                <a:lnTo>
                  <a:pt x="3800" y="16850"/>
                </a:lnTo>
                <a:cubicBezTo>
                  <a:pt x="3800" y="16850"/>
                  <a:pt x="3800" y="16850"/>
                  <a:pt x="3800" y="16850"/>
                </a:cubicBezTo>
                <a:lnTo>
                  <a:pt x="3800" y="16850"/>
                </a:lnTo>
                <a:lnTo>
                  <a:pt x="7437" y="15482"/>
                </a:lnTo>
                <a:lnTo>
                  <a:pt x="10620" y="17078"/>
                </a:lnTo>
                <a:lnTo>
                  <a:pt x="7209" y="18219"/>
                </a:lnTo>
                <a:cubicBezTo>
                  <a:pt x="6869" y="18695"/>
                  <a:pt x="6869" y="19338"/>
                  <a:pt x="7209" y="19815"/>
                </a:cubicBezTo>
                <a:lnTo>
                  <a:pt x="7209" y="19815"/>
                </a:lnTo>
                <a:cubicBezTo>
                  <a:pt x="7573" y="19936"/>
                  <a:pt x="7983" y="19936"/>
                  <a:pt x="8346" y="19815"/>
                </a:cubicBezTo>
                <a:lnTo>
                  <a:pt x="8346" y="19815"/>
                </a:lnTo>
                <a:lnTo>
                  <a:pt x="14484" y="17762"/>
                </a:lnTo>
                <a:lnTo>
                  <a:pt x="17440" y="19131"/>
                </a:lnTo>
                <a:lnTo>
                  <a:pt x="14257" y="20271"/>
                </a:lnTo>
                <a:lnTo>
                  <a:pt x="11984" y="20271"/>
                </a:lnTo>
                <a:cubicBezTo>
                  <a:pt x="11211" y="20276"/>
                  <a:pt x="10506" y="20718"/>
                  <a:pt x="10165" y="21412"/>
                </a:cubicBezTo>
                <a:lnTo>
                  <a:pt x="10165" y="21412"/>
                </a:lnTo>
                <a:cubicBezTo>
                  <a:pt x="10165" y="21412"/>
                  <a:pt x="10165" y="21412"/>
                  <a:pt x="10165" y="21412"/>
                </a:cubicBezTo>
                <a:cubicBezTo>
                  <a:pt x="10165" y="21412"/>
                  <a:pt x="10165" y="21412"/>
                  <a:pt x="10165" y="22780"/>
                </a:cubicBezTo>
                <a:lnTo>
                  <a:pt x="10165" y="22780"/>
                </a:lnTo>
                <a:cubicBezTo>
                  <a:pt x="10529" y="22922"/>
                  <a:pt x="10938" y="22922"/>
                  <a:pt x="11302" y="22780"/>
                </a:cubicBezTo>
                <a:lnTo>
                  <a:pt x="11302" y="22780"/>
                </a:lnTo>
                <a:lnTo>
                  <a:pt x="13575" y="22780"/>
                </a:lnTo>
                <a:lnTo>
                  <a:pt x="17667" y="23921"/>
                </a:lnTo>
                <a:lnTo>
                  <a:pt x="14712" y="25973"/>
                </a:lnTo>
                <a:lnTo>
                  <a:pt x="8346" y="24833"/>
                </a:lnTo>
                <a:lnTo>
                  <a:pt x="8346" y="24833"/>
                </a:lnTo>
                <a:cubicBezTo>
                  <a:pt x="8346" y="24833"/>
                  <a:pt x="8346" y="24833"/>
                  <a:pt x="8346" y="24833"/>
                </a:cubicBezTo>
                <a:lnTo>
                  <a:pt x="8346" y="24833"/>
                </a:lnTo>
                <a:lnTo>
                  <a:pt x="8346" y="24833"/>
                </a:lnTo>
                <a:cubicBezTo>
                  <a:pt x="8346" y="24833"/>
                  <a:pt x="8346" y="26201"/>
                  <a:pt x="9483" y="26201"/>
                </a:cubicBezTo>
                <a:lnTo>
                  <a:pt x="13121" y="26201"/>
                </a:lnTo>
                <a:lnTo>
                  <a:pt x="10165" y="28254"/>
                </a:lnTo>
                <a:lnTo>
                  <a:pt x="6528" y="28254"/>
                </a:lnTo>
                <a:lnTo>
                  <a:pt x="6528" y="28254"/>
                </a:lnTo>
                <a:cubicBezTo>
                  <a:pt x="6027" y="28008"/>
                  <a:pt x="5436" y="28008"/>
                  <a:pt x="4936" y="28254"/>
                </a:cubicBezTo>
                <a:lnTo>
                  <a:pt x="4936" y="28254"/>
                </a:lnTo>
                <a:cubicBezTo>
                  <a:pt x="4686" y="28679"/>
                  <a:pt x="4686" y="29199"/>
                  <a:pt x="4936" y="29623"/>
                </a:cubicBezTo>
                <a:lnTo>
                  <a:pt x="4936" y="29623"/>
                </a:lnTo>
                <a:lnTo>
                  <a:pt x="1754" y="31676"/>
                </a:lnTo>
                <a:cubicBezTo>
                  <a:pt x="1594" y="32118"/>
                  <a:pt x="1594" y="32602"/>
                  <a:pt x="1754" y="33044"/>
                </a:cubicBezTo>
                <a:lnTo>
                  <a:pt x="1754" y="33044"/>
                </a:lnTo>
                <a:cubicBezTo>
                  <a:pt x="2140" y="33548"/>
                  <a:pt x="2845" y="33651"/>
                  <a:pt x="3345" y="33272"/>
                </a:cubicBezTo>
                <a:cubicBezTo>
                  <a:pt x="3436" y="33208"/>
                  <a:pt x="3504" y="33131"/>
                  <a:pt x="3572" y="33044"/>
                </a:cubicBezTo>
                <a:lnTo>
                  <a:pt x="6982" y="30763"/>
                </a:lnTo>
                <a:lnTo>
                  <a:pt x="6982" y="44220"/>
                </a:lnTo>
                <a:lnTo>
                  <a:pt x="6982" y="44220"/>
                </a:lnTo>
                <a:cubicBezTo>
                  <a:pt x="6982" y="44895"/>
                  <a:pt x="7460" y="45477"/>
                  <a:pt x="8119" y="45589"/>
                </a:cubicBezTo>
                <a:lnTo>
                  <a:pt x="9483" y="45589"/>
                </a:lnTo>
                <a:lnTo>
                  <a:pt x="9483" y="45589"/>
                </a:lnTo>
                <a:lnTo>
                  <a:pt x="9483" y="41711"/>
                </a:lnTo>
                <a:lnTo>
                  <a:pt x="12211" y="39659"/>
                </a:lnTo>
                <a:lnTo>
                  <a:pt x="12211" y="43308"/>
                </a:lnTo>
                <a:lnTo>
                  <a:pt x="12211" y="43308"/>
                </a:lnTo>
                <a:cubicBezTo>
                  <a:pt x="12416" y="43965"/>
                  <a:pt x="12916" y="44478"/>
                  <a:pt x="13575" y="44676"/>
                </a:cubicBezTo>
                <a:lnTo>
                  <a:pt x="14939" y="44676"/>
                </a:lnTo>
                <a:lnTo>
                  <a:pt x="14939" y="44676"/>
                </a:lnTo>
                <a:lnTo>
                  <a:pt x="16076" y="38290"/>
                </a:lnTo>
                <a:lnTo>
                  <a:pt x="18804" y="36465"/>
                </a:lnTo>
                <a:lnTo>
                  <a:pt x="18804" y="39887"/>
                </a:lnTo>
                <a:lnTo>
                  <a:pt x="17440" y="41483"/>
                </a:lnTo>
                <a:cubicBezTo>
                  <a:pt x="17440" y="41483"/>
                  <a:pt x="17440" y="41483"/>
                  <a:pt x="17440" y="41483"/>
                </a:cubicBezTo>
                <a:cubicBezTo>
                  <a:pt x="17440" y="41483"/>
                  <a:pt x="17440" y="41483"/>
                  <a:pt x="17440" y="41483"/>
                </a:cubicBezTo>
                <a:lnTo>
                  <a:pt x="17440" y="41483"/>
                </a:lnTo>
                <a:lnTo>
                  <a:pt x="18576" y="41483"/>
                </a:lnTo>
                <a:lnTo>
                  <a:pt x="18576" y="41483"/>
                </a:lnTo>
                <a:lnTo>
                  <a:pt x="19940" y="41483"/>
                </a:lnTo>
                <a:lnTo>
                  <a:pt x="19940" y="41483"/>
                </a:lnTo>
                <a:lnTo>
                  <a:pt x="19940" y="39202"/>
                </a:lnTo>
                <a:lnTo>
                  <a:pt x="22896" y="36009"/>
                </a:lnTo>
                <a:lnTo>
                  <a:pt x="22896" y="39659"/>
                </a:lnTo>
                <a:lnTo>
                  <a:pt x="18576" y="44676"/>
                </a:lnTo>
                <a:lnTo>
                  <a:pt x="18576" y="44676"/>
                </a:lnTo>
                <a:lnTo>
                  <a:pt x="18576" y="44676"/>
                </a:lnTo>
                <a:cubicBezTo>
                  <a:pt x="18576" y="44676"/>
                  <a:pt x="18576" y="44676"/>
                  <a:pt x="18576" y="45817"/>
                </a:cubicBezTo>
                <a:cubicBezTo>
                  <a:pt x="19077" y="46385"/>
                  <a:pt x="19940" y="46437"/>
                  <a:pt x="20509" y="45938"/>
                </a:cubicBezTo>
                <a:cubicBezTo>
                  <a:pt x="20554" y="45901"/>
                  <a:pt x="20577" y="45860"/>
                  <a:pt x="20623" y="45817"/>
                </a:cubicBezTo>
                <a:lnTo>
                  <a:pt x="22896" y="43080"/>
                </a:lnTo>
                <a:lnTo>
                  <a:pt x="22896" y="46729"/>
                </a:lnTo>
                <a:lnTo>
                  <a:pt x="20395" y="49466"/>
                </a:lnTo>
                <a:lnTo>
                  <a:pt x="20395" y="49466"/>
                </a:lnTo>
                <a:cubicBezTo>
                  <a:pt x="20395" y="49466"/>
                  <a:pt x="20395" y="49466"/>
                  <a:pt x="20395" y="50607"/>
                </a:cubicBezTo>
                <a:cubicBezTo>
                  <a:pt x="20895" y="51175"/>
                  <a:pt x="21759" y="51227"/>
                  <a:pt x="22328" y="50727"/>
                </a:cubicBezTo>
                <a:cubicBezTo>
                  <a:pt x="22373" y="50691"/>
                  <a:pt x="22396" y="50650"/>
                  <a:pt x="22441" y="50607"/>
                </a:cubicBezTo>
                <a:lnTo>
                  <a:pt x="22441" y="50607"/>
                </a:lnTo>
                <a:lnTo>
                  <a:pt x="22441" y="54484"/>
                </a:lnTo>
                <a:cubicBezTo>
                  <a:pt x="22441" y="55239"/>
                  <a:pt x="23055" y="55853"/>
                  <a:pt x="23805" y="55853"/>
                </a:cubicBezTo>
                <a:lnTo>
                  <a:pt x="23805" y="55853"/>
                </a:lnTo>
                <a:cubicBezTo>
                  <a:pt x="23919" y="55481"/>
                  <a:pt x="23919" y="55084"/>
                  <a:pt x="23805" y="54712"/>
                </a:cubicBezTo>
                <a:lnTo>
                  <a:pt x="23805" y="50835"/>
                </a:lnTo>
                <a:lnTo>
                  <a:pt x="23805" y="50835"/>
                </a:lnTo>
                <a:cubicBezTo>
                  <a:pt x="24305" y="51403"/>
                  <a:pt x="25169" y="51455"/>
                  <a:pt x="25738" y="50956"/>
                </a:cubicBezTo>
                <a:cubicBezTo>
                  <a:pt x="25783" y="50919"/>
                  <a:pt x="25806" y="50878"/>
                  <a:pt x="25851" y="50835"/>
                </a:cubicBezTo>
                <a:lnTo>
                  <a:pt x="25851" y="50835"/>
                </a:lnTo>
                <a:lnTo>
                  <a:pt x="25851" y="50835"/>
                </a:lnTo>
                <a:lnTo>
                  <a:pt x="22896" y="48326"/>
                </a:lnTo>
                <a:lnTo>
                  <a:pt x="22896" y="44220"/>
                </a:lnTo>
                <a:lnTo>
                  <a:pt x="25624" y="46501"/>
                </a:lnTo>
                <a:cubicBezTo>
                  <a:pt x="26124" y="47069"/>
                  <a:pt x="26988" y="47121"/>
                  <a:pt x="27556" y="46622"/>
                </a:cubicBezTo>
                <a:cubicBezTo>
                  <a:pt x="27602" y="46585"/>
                  <a:pt x="27625" y="46544"/>
                  <a:pt x="27670" y="46501"/>
                </a:cubicBezTo>
                <a:cubicBezTo>
                  <a:pt x="27670" y="46501"/>
                  <a:pt x="27670" y="46501"/>
                  <a:pt x="27670" y="45361"/>
                </a:cubicBezTo>
                <a:lnTo>
                  <a:pt x="27670" y="45361"/>
                </a:lnTo>
                <a:lnTo>
                  <a:pt x="27670" y="45361"/>
                </a:lnTo>
                <a:lnTo>
                  <a:pt x="22669" y="41027"/>
                </a:lnTo>
                <a:lnTo>
                  <a:pt x="22669" y="37834"/>
                </a:lnTo>
                <a:lnTo>
                  <a:pt x="25397" y="40115"/>
                </a:lnTo>
                <a:lnTo>
                  <a:pt x="25397" y="42167"/>
                </a:lnTo>
                <a:cubicBezTo>
                  <a:pt x="25738" y="42861"/>
                  <a:pt x="26442" y="43303"/>
                  <a:pt x="27215" y="43308"/>
                </a:cubicBezTo>
                <a:lnTo>
                  <a:pt x="27215" y="43308"/>
                </a:lnTo>
                <a:lnTo>
                  <a:pt x="27215" y="43308"/>
                </a:lnTo>
                <a:cubicBezTo>
                  <a:pt x="27215" y="43308"/>
                  <a:pt x="27215" y="43308"/>
                  <a:pt x="28579" y="43308"/>
                </a:cubicBezTo>
                <a:lnTo>
                  <a:pt x="28579" y="43308"/>
                </a:lnTo>
                <a:cubicBezTo>
                  <a:pt x="28920" y="42831"/>
                  <a:pt x="28920" y="42188"/>
                  <a:pt x="28579" y="41711"/>
                </a:cubicBezTo>
                <a:lnTo>
                  <a:pt x="28579" y="41711"/>
                </a:lnTo>
                <a:lnTo>
                  <a:pt x="26533" y="40115"/>
                </a:lnTo>
                <a:lnTo>
                  <a:pt x="25397" y="36009"/>
                </a:lnTo>
                <a:lnTo>
                  <a:pt x="28807" y="37606"/>
                </a:lnTo>
                <a:lnTo>
                  <a:pt x="30852" y="43536"/>
                </a:lnTo>
                <a:lnTo>
                  <a:pt x="30852" y="43536"/>
                </a:lnTo>
                <a:lnTo>
                  <a:pt x="30852" y="43536"/>
                </a:lnTo>
                <a:lnTo>
                  <a:pt x="30852" y="43536"/>
                </a:lnTo>
                <a:cubicBezTo>
                  <a:pt x="30852" y="43536"/>
                  <a:pt x="31990" y="43536"/>
                  <a:pt x="30852" y="42167"/>
                </a:cubicBezTo>
                <a:lnTo>
                  <a:pt x="30852" y="42167"/>
                </a:lnTo>
                <a:lnTo>
                  <a:pt x="29716" y="38974"/>
                </a:lnTo>
                <a:lnTo>
                  <a:pt x="32898" y="40343"/>
                </a:lnTo>
                <a:lnTo>
                  <a:pt x="34263" y="43992"/>
                </a:lnTo>
                <a:lnTo>
                  <a:pt x="34263" y="43992"/>
                </a:lnTo>
                <a:cubicBezTo>
                  <a:pt x="34263" y="43992"/>
                  <a:pt x="34263" y="43992"/>
                  <a:pt x="36082" y="43992"/>
                </a:cubicBezTo>
                <a:cubicBezTo>
                  <a:pt x="36286" y="43559"/>
                  <a:pt x="36286" y="43057"/>
                  <a:pt x="36082" y="42624"/>
                </a:cubicBezTo>
                <a:lnTo>
                  <a:pt x="36082" y="42624"/>
                </a:lnTo>
                <a:lnTo>
                  <a:pt x="36082" y="42624"/>
                </a:lnTo>
                <a:lnTo>
                  <a:pt x="39719" y="44220"/>
                </a:lnTo>
                <a:cubicBezTo>
                  <a:pt x="39719" y="44220"/>
                  <a:pt x="41083" y="44220"/>
                  <a:pt x="41537" y="44220"/>
                </a:cubicBezTo>
                <a:lnTo>
                  <a:pt x="41537" y="44220"/>
                </a:lnTo>
                <a:cubicBezTo>
                  <a:pt x="41628" y="43846"/>
                  <a:pt x="41628" y="43454"/>
                  <a:pt x="41537" y="43080"/>
                </a:cubicBezTo>
                <a:lnTo>
                  <a:pt x="37900" y="41255"/>
                </a:lnTo>
                <a:lnTo>
                  <a:pt x="39037" y="41255"/>
                </a:lnTo>
                <a:cubicBezTo>
                  <a:pt x="39333" y="40760"/>
                  <a:pt x="39333" y="40153"/>
                  <a:pt x="39037" y="39659"/>
                </a:cubicBezTo>
                <a:lnTo>
                  <a:pt x="39037" y="39659"/>
                </a:lnTo>
                <a:cubicBezTo>
                  <a:pt x="38696" y="39456"/>
                  <a:pt x="38241" y="39456"/>
                  <a:pt x="37900" y="39659"/>
                </a:cubicBezTo>
                <a:lnTo>
                  <a:pt x="37900" y="39659"/>
                </a:lnTo>
                <a:lnTo>
                  <a:pt x="34036" y="41027"/>
                </a:lnTo>
                <a:lnTo>
                  <a:pt x="30852" y="39430"/>
                </a:lnTo>
                <a:lnTo>
                  <a:pt x="34490" y="38290"/>
                </a:lnTo>
                <a:cubicBezTo>
                  <a:pt x="34740" y="37786"/>
                  <a:pt x="34740" y="37198"/>
                  <a:pt x="34490" y="36693"/>
                </a:cubicBezTo>
                <a:lnTo>
                  <a:pt x="34490" y="36693"/>
                </a:lnTo>
                <a:cubicBezTo>
                  <a:pt x="34490" y="36693"/>
                  <a:pt x="34490" y="36693"/>
                  <a:pt x="33354" y="35553"/>
                </a:cubicBezTo>
                <a:lnTo>
                  <a:pt x="33354" y="35553"/>
                </a:lnTo>
                <a:lnTo>
                  <a:pt x="27215" y="37606"/>
                </a:lnTo>
                <a:lnTo>
                  <a:pt x="24260" y="36237"/>
                </a:lnTo>
                <a:lnTo>
                  <a:pt x="27670" y="35097"/>
                </a:lnTo>
                <a:lnTo>
                  <a:pt x="29716" y="35097"/>
                </a:lnTo>
                <a:cubicBezTo>
                  <a:pt x="30262" y="35478"/>
                  <a:pt x="30989" y="35478"/>
                  <a:pt x="31534" y="35097"/>
                </a:cubicBezTo>
                <a:lnTo>
                  <a:pt x="31534" y="35097"/>
                </a:lnTo>
                <a:lnTo>
                  <a:pt x="31534" y="35097"/>
                </a:lnTo>
                <a:cubicBezTo>
                  <a:pt x="31534" y="35097"/>
                  <a:pt x="31534" y="35097"/>
                  <a:pt x="31534" y="33728"/>
                </a:cubicBezTo>
                <a:lnTo>
                  <a:pt x="31534" y="33728"/>
                </a:lnTo>
                <a:cubicBezTo>
                  <a:pt x="31171" y="33587"/>
                  <a:pt x="30762" y="33587"/>
                  <a:pt x="30398" y="33728"/>
                </a:cubicBezTo>
                <a:lnTo>
                  <a:pt x="30398" y="33728"/>
                </a:lnTo>
                <a:lnTo>
                  <a:pt x="27897" y="33728"/>
                </a:lnTo>
                <a:lnTo>
                  <a:pt x="23805" y="32588"/>
                </a:lnTo>
                <a:lnTo>
                  <a:pt x="26988" y="30535"/>
                </a:lnTo>
                <a:lnTo>
                  <a:pt x="33126" y="31676"/>
                </a:lnTo>
                <a:lnTo>
                  <a:pt x="33126" y="31676"/>
                </a:lnTo>
                <a:cubicBezTo>
                  <a:pt x="33126" y="31676"/>
                  <a:pt x="34490" y="31676"/>
                  <a:pt x="34718" y="30535"/>
                </a:cubicBezTo>
                <a:lnTo>
                  <a:pt x="34718" y="30535"/>
                </a:lnTo>
                <a:cubicBezTo>
                  <a:pt x="34718" y="29860"/>
                  <a:pt x="34240" y="29278"/>
                  <a:pt x="33581" y="29167"/>
                </a:cubicBezTo>
                <a:lnTo>
                  <a:pt x="29943" y="29167"/>
                </a:lnTo>
                <a:lnTo>
                  <a:pt x="32898" y="27114"/>
                </a:lnTo>
                <a:lnTo>
                  <a:pt x="36764" y="27114"/>
                </a:lnTo>
                <a:lnTo>
                  <a:pt x="36764" y="27114"/>
                </a:lnTo>
                <a:cubicBezTo>
                  <a:pt x="36764" y="27114"/>
                  <a:pt x="38355" y="27114"/>
                  <a:pt x="38355" y="25745"/>
                </a:cubicBezTo>
                <a:lnTo>
                  <a:pt x="38355" y="25745"/>
                </a:lnTo>
                <a:cubicBezTo>
                  <a:pt x="38150" y="25088"/>
                  <a:pt x="37650" y="24575"/>
                  <a:pt x="36991" y="24377"/>
                </a:cubicBezTo>
                <a:lnTo>
                  <a:pt x="36991" y="24377"/>
                </a:lnTo>
                <a:lnTo>
                  <a:pt x="40173" y="22324"/>
                </a:lnTo>
                <a:cubicBezTo>
                  <a:pt x="40333" y="21882"/>
                  <a:pt x="40333" y="21398"/>
                  <a:pt x="40173" y="20956"/>
                </a:cubicBezTo>
                <a:cubicBezTo>
                  <a:pt x="40173" y="20956"/>
                  <a:pt x="40173" y="20956"/>
                  <a:pt x="40173" y="20956"/>
                </a:cubicBezTo>
                <a:cubicBezTo>
                  <a:pt x="39582" y="20458"/>
                  <a:pt x="38719" y="20458"/>
                  <a:pt x="38127" y="20956"/>
                </a:cubicBezTo>
                <a:lnTo>
                  <a:pt x="34945" y="23236"/>
                </a:lnTo>
                <a:lnTo>
                  <a:pt x="34945" y="22096"/>
                </a:lnTo>
                <a:lnTo>
                  <a:pt x="34945" y="22096"/>
                </a:lnTo>
                <a:cubicBezTo>
                  <a:pt x="34945" y="22096"/>
                  <a:pt x="34945" y="20727"/>
                  <a:pt x="33581" y="20727"/>
                </a:cubicBezTo>
                <a:cubicBezTo>
                  <a:pt x="32216" y="20727"/>
                  <a:pt x="33581" y="20727"/>
                  <a:pt x="32216" y="20727"/>
                </a:cubicBezTo>
                <a:lnTo>
                  <a:pt x="32216" y="20727"/>
                </a:lnTo>
                <a:lnTo>
                  <a:pt x="32216" y="24605"/>
                </a:lnTo>
                <a:lnTo>
                  <a:pt x="29261" y="26658"/>
                </a:lnTo>
                <a:lnTo>
                  <a:pt x="29261" y="23008"/>
                </a:lnTo>
                <a:lnTo>
                  <a:pt x="29261" y="23008"/>
                </a:lnTo>
                <a:cubicBezTo>
                  <a:pt x="29261" y="22333"/>
                  <a:pt x="28784" y="21752"/>
                  <a:pt x="28125" y="21640"/>
                </a:cubicBezTo>
                <a:cubicBezTo>
                  <a:pt x="27625" y="21425"/>
                  <a:pt x="27034" y="21425"/>
                  <a:pt x="26533" y="21640"/>
                </a:cubicBezTo>
                <a:cubicBezTo>
                  <a:pt x="26533" y="21640"/>
                  <a:pt x="26533" y="21640"/>
                  <a:pt x="26533" y="21640"/>
                </a:cubicBezTo>
                <a:lnTo>
                  <a:pt x="26533" y="28026"/>
                </a:lnTo>
                <a:lnTo>
                  <a:pt x="23805" y="29623"/>
                </a:lnTo>
                <a:lnTo>
                  <a:pt x="23805" y="26430"/>
                </a:lnTo>
                <a:lnTo>
                  <a:pt x="25397" y="24833"/>
                </a:lnTo>
                <a:lnTo>
                  <a:pt x="25397" y="24833"/>
                </a:lnTo>
                <a:cubicBezTo>
                  <a:pt x="25397" y="24833"/>
                  <a:pt x="25397" y="24833"/>
                  <a:pt x="25397" y="24833"/>
                </a:cubicBezTo>
                <a:lnTo>
                  <a:pt x="25397" y="24833"/>
                </a:lnTo>
                <a:lnTo>
                  <a:pt x="24260" y="24833"/>
                </a:lnTo>
                <a:cubicBezTo>
                  <a:pt x="24260" y="24833"/>
                  <a:pt x="24260" y="24833"/>
                  <a:pt x="24260" y="24833"/>
                </a:cubicBezTo>
                <a:lnTo>
                  <a:pt x="24260" y="27114"/>
                </a:lnTo>
                <a:lnTo>
                  <a:pt x="21305" y="30307"/>
                </a:lnTo>
                <a:lnTo>
                  <a:pt x="21305" y="26430"/>
                </a:lnTo>
                <a:lnTo>
                  <a:pt x="25397" y="21640"/>
                </a:lnTo>
                <a:lnTo>
                  <a:pt x="25397" y="21640"/>
                </a:lnTo>
                <a:cubicBezTo>
                  <a:pt x="25510" y="21270"/>
                  <a:pt x="25510" y="20869"/>
                  <a:pt x="25397" y="20499"/>
                </a:cubicBezTo>
                <a:cubicBezTo>
                  <a:pt x="24896" y="19931"/>
                  <a:pt x="24033" y="19879"/>
                  <a:pt x="23464" y="20379"/>
                </a:cubicBezTo>
                <a:cubicBezTo>
                  <a:pt x="23419" y="20415"/>
                  <a:pt x="23396" y="20456"/>
                  <a:pt x="23351" y="20499"/>
                </a:cubicBezTo>
                <a:lnTo>
                  <a:pt x="21077" y="23236"/>
                </a:lnTo>
                <a:lnTo>
                  <a:pt x="21077" y="19587"/>
                </a:lnTo>
                <a:lnTo>
                  <a:pt x="23805" y="16850"/>
                </a:lnTo>
                <a:lnTo>
                  <a:pt x="23805" y="16850"/>
                </a:lnTo>
                <a:cubicBezTo>
                  <a:pt x="23305" y="16282"/>
                  <a:pt x="22441" y="16230"/>
                  <a:pt x="21873" y="16729"/>
                </a:cubicBezTo>
                <a:cubicBezTo>
                  <a:pt x="21827" y="16766"/>
                  <a:pt x="21805" y="16807"/>
                  <a:pt x="21759" y="16850"/>
                </a:cubicBezTo>
                <a:lnTo>
                  <a:pt x="21759" y="16850"/>
                </a:lnTo>
                <a:lnTo>
                  <a:pt x="21759" y="12973"/>
                </a:lnTo>
                <a:cubicBezTo>
                  <a:pt x="21759" y="12973"/>
                  <a:pt x="21759" y="11604"/>
                  <a:pt x="20168" y="11604"/>
                </a:cubicBezTo>
                <a:close/>
              </a:path>
            </a:pathLst>
          </a:custGeom>
          <a:solidFill>
            <a:srgbClr val="FFFFFF">
              <a:alpha val="6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13"/>
          <p:cNvSpPr/>
          <p:nvPr/>
        </p:nvSpPr>
        <p:spPr>
          <a:xfrm>
            <a:off x="787715" y="5311984"/>
            <a:ext cx="40961" cy="54795"/>
          </a:xfrm>
          <a:custGeom>
            <a:avLst/>
            <a:gdLst/>
            <a:ahLst/>
            <a:cxnLst/>
            <a:rect l="l" t="t" r="r" b="b"/>
            <a:pathLst>
              <a:path w="35464" h="35581" extrusionOk="0">
                <a:moveTo>
                  <a:pt x="9" y="17990"/>
                </a:moveTo>
                <a:cubicBezTo>
                  <a:pt x="9" y="27816"/>
                  <a:pt x="7943" y="35781"/>
                  <a:pt x="17741" y="35781"/>
                </a:cubicBezTo>
                <a:cubicBezTo>
                  <a:pt x="27539" y="35781"/>
                  <a:pt x="35473" y="27816"/>
                  <a:pt x="35473" y="17990"/>
                </a:cubicBezTo>
                <a:cubicBezTo>
                  <a:pt x="35473" y="8165"/>
                  <a:pt x="27539" y="200"/>
                  <a:pt x="17741" y="200"/>
                </a:cubicBezTo>
                <a:cubicBezTo>
                  <a:pt x="7943" y="200"/>
                  <a:pt x="9" y="8165"/>
                  <a:pt x="9" y="17990"/>
                </a:cubicBezTo>
                <a:close/>
              </a:path>
            </a:pathLst>
          </a:custGeom>
          <a:solidFill>
            <a:srgbClr val="E2D8BD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13"/>
          <p:cNvSpPr/>
          <p:nvPr/>
        </p:nvSpPr>
        <p:spPr>
          <a:xfrm>
            <a:off x="1659733" y="6366902"/>
            <a:ext cx="36761" cy="49174"/>
          </a:xfrm>
          <a:custGeom>
            <a:avLst/>
            <a:gdLst/>
            <a:ahLst/>
            <a:cxnLst/>
            <a:rect l="l" t="t" r="r" b="b"/>
            <a:pathLst>
              <a:path w="31827" h="31931" extrusionOk="0">
                <a:moveTo>
                  <a:pt x="9" y="16394"/>
                </a:moveTo>
                <a:cubicBezTo>
                  <a:pt x="9" y="25084"/>
                  <a:pt x="7033" y="32132"/>
                  <a:pt x="15695" y="32132"/>
                </a:cubicBezTo>
                <a:cubicBezTo>
                  <a:pt x="15763" y="32132"/>
                  <a:pt x="15854" y="32132"/>
                  <a:pt x="15922" y="32132"/>
                </a:cubicBezTo>
                <a:cubicBezTo>
                  <a:pt x="24629" y="32132"/>
                  <a:pt x="31722" y="25129"/>
                  <a:pt x="31836" y="16394"/>
                </a:cubicBezTo>
                <a:cubicBezTo>
                  <a:pt x="31836" y="7544"/>
                  <a:pt x="24743" y="314"/>
                  <a:pt x="15922" y="200"/>
                </a:cubicBezTo>
                <a:cubicBezTo>
                  <a:pt x="7124" y="200"/>
                  <a:pt x="9" y="7339"/>
                  <a:pt x="9" y="16166"/>
                </a:cubicBezTo>
                <a:cubicBezTo>
                  <a:pt x="9" y="16234"/>
                  <a:pt x="9" y="16325"/>
                  <a:pt x="9" y="16394"/>
                </a:cubicBezTo>
                <a:close/>
              </a:path>
            </a:pathLst>
          </a:custGeom>
          <a:solidFill>
            <a:srgbClr val="C5A57E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2" name="Google Shape;2082;p13"/>
          <p:cNvSpPr/>
          <p:nvPr/>
        </p:nvSpPr>
        <p:spPr>
          <a:xfrm>
            <a:off x="1488678" y="6479379"/>
            <a:ext cx="33347" cy="44608"/>
          </a:xfrm>
          <a:custGeom>
            <a:avLst/>
            <a:gdLst/>
            <a:ahLst/>
            <a:cxnLst/>
            <a:rect l="l" t="t" r="r" b="b"/>
            <a:pathLst>
              <a:path w="28872" h="28966" extrusionOk="0">
                <a:moveTo>
                  <a:pt x="9" y="14797"/>
                </a:moveTo>
                <a:cubicBezTo>
                  <a:pt x="9" y="22735"/>
                  <a:pt x="6420" y="29167"/>
                  <a:pt x="14331" y="29167"/>
                </a:cubicBezTo>
                <a:cubicBezTo>
                  <a:pt x="22288" y="29167"/>
                  <a:pt x="28767" y="22780"/>
                  <a:pt x="28881" y="14797"/>
                </a:cubicBezTo>
                <a:cubicBezTo>
                  <a:pt x="28881" y="6746"/>
                  <a:pt x="22356" y="200"/>
                  <a:pt x="14331" y="200"/>
                </a:cubicBezTo>
                <a:cubicBezTo>
                  <a:pt x="6374" y="314"/>
                  <a:pt x="9" y="6814"/>
                  <a:pt x="9" y="14797"/>
                </a:cubicBezTo>
                <a:close/>
              </a:path>
            </a:pathLst>
          </a:custGeom>
          <a:solidFill>
            <a:srgbClr val="D7CA91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3" name="Google Shape;2083;p13"/>
          <p:cNvSpPr/>
          <p:nvPr/>
        </p:nvSpPr>
        <p:spPr>
          <a:xfrm>
            <a:off x="291030" y="5253719"/>
            <a:ext cx="13916" cy="18967"/>
          </a:xfrm>
          <a:custGeom>
            <a:avLst/>
            <a:gdLst/>
            <a:ahLst/>
            <a:cxnLst/>
            <a:rect l="l" t="t" r="r" b="b"/>
            <a:pathLst>
              <a:path w="12048" h="12316" extrusionOk="0">
                <a:moveTo>
                  <a:pt x="9" y="6358"/>
                </a:moveTo>
                <a:cubicBezTo>
                  <a:pt x="9" y="9666"/>
                  <a:pt x="2623" y="12402"/>
                  <a:pt x="5919" y="12517"/>
                </a:cubicBezTo>
                <a:cubicBezTo>
                  <a:pt x="9307" y="12517"/>
                  <a:pt x="12057" y="9757"/>
                  <a:pt x="12057" y="6358"/>
                </a:cubicBezTo>
                <a:cubicBezTo>
                  <a:pt x="12057" y="2960"/>
                  <a:pt x="9307" y="200"/>
                  <a:pt x="5919" y="200"/>
                </a:cubicBezTo>
                <a:cubicBezTo>
                  <a:pt x="2623" y="314"/>
                  <a:pt x="9" y="3051"/>
                  <a:pt x="9" y="6358"/>
                </a:cubicBezTo>
                <a:close/>
              </a:path>
            </a:pathLst>
          </a:custGeom>
          <a:solidFill>
            <a:srgbClr val="A0C3CA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4" name="Google Shape;2084;p13"/>
          <p:cNvSpPr/>
          <p:nvPr/>
        </p:nvSpPr>
        <p:spPr>
          <a:xfrm>
            <a:off x="787189" y="5557676"/>
            <a:ext cx="82973" cy="110996"/>
          </a:xfrm>
          <a:custGeom>
            <a:avLst/>
            <a:gdLst/>
            <a:ahLst/>
            <a:cxnLst/>
            <a:rect l="l" t="t" r="r" b="b"/>
            <a:pathLst>
              <a:path w="71838" h="72075" extrusionOk="0">
                <a:moveTo>
                  <a:pt x="9" y="36238"/>
                </a:moveTo>
                <a:cubicBezTo>
                  <a:pt x="9" y="56141"/>
                  <a:pt x="16081" y="72275"/>
                  <a:pt x="35928" y="72275"/>
                </a:cubicBezTo>
                <a:cubicBezTo>
                  <a:pt x="55775" y="72275"/>
                  <a:pt x="71847" y="56138"/>
                  <a:pt x="71847" y="36236"/>
                </a:cubicBezTo>
                <a:cubicBezTo>
                  <a:pt x="71847" y="16422"/>
                  <a:pt x="55911" y="326"/>
                  <a:pt x="36155" y="201"/>
                </a:cubicBezTo>
                <a:cubicBezTo>
                  <a:pt x="16309" y="75"/>
                  <a:pt x="145" y="16107"/>
                  <a:pt x="9" y="36010"/>
                </a:cubicBezTo>
                <a:cubicBezTo>
                  <a:pt x="9" y="36085"/>
                  <a:pt x="9" y="36163"/>
                  <a:pt x="9" y="36238"/>
                </a:cubicBezTo>
                <a:close/>
              </a:path>
            </a:pathLst>
          </a:custGeom>
          <a:solidFill>
            <a:srgbClr val="D7CA91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5" name="Google Shape;2085;p13"/>
          <p:cNvSpPr/>
          <p:nvPr/>
        </p:nvSpPr>
        <p:spPr>
          <a:xfrm>
            <a:off x="1962660" y="6228313"/>
            <a:ext cx="106342" cy="140522"/>
          </a:xfrm>
          <a:custGeom>
            <a:avLst/>
            <a:gdLst/>
            <a:ahLst/>
            <a:cxnLst/>
            <a:rect l="l" t="t" r="r" b="b"/>
            <a:pathLst>
              <a:path w="92071" h="91248" extrusionOk="0">
                <a:moveTo>
                  <a:pt x="9" y="45831"/>
                </a:moveTo>
                <a:cubicBezTo>
                  <a:pt x="622" y="71208"/>
                  <a:pt x="21310" y="91455"/>
                  <a:pt x="46613" y="91448"/>
                </a:cubicBezTo>
                <a:cubicBezTo>
                  <a:pt x="71734" y="91448"/>
                  <a:pt x="92081" y="71026"/>
                  <a:pt x="92081" y="45831"/>
                </a:cubicBezTo>
                <a:cubicBezTo>
                  <a:pt x="92081" y="20637"/>
                  <a:pt x="71734" y="214"/>
                  <a:pt x="46613" y="214"/>
                </a:cubicBezTo>
                <a:cubicBezTo>
                  <a:pt x="21515" y="-415"/>
                  <a:pt x="645" y="19492"/>
                  <a:pt x="31" y="44677"/>
                </a:cubicBezTo>
                <a:cubicBezTo>
                  <a:pt x="9" y="45060"/>
                  <a:pt x="9" y="45446"/>
                  <a:pt x="9" y="45831"/>
                </a:cubicBezTo>
                <a:close/>
              </a:path>
            </a:pathLst>
          </a:custGeom>
          <a:solidFill>
            <a:srgbClr val="ADA183">
              <a:alpha val="9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6" name="Google Shape;2086;p13"/>
          <p:cNvSpPr/>
          <p:nvPr/>
        </p:nvSpPr>
        <p:spPr>
          <a:xfrm>
            <a:off x="1322789" y="6239823"/>
            <a:ext cx="29040" cy="39215"/>
          </a:xfrm>
          <a:custGeom>
            <a:avLst/>
            <a:gdLst/>
            <a:ahLst/>
            <a:cxnLst/>
            <a:rect l="l" t="t" r="r" b="b"/>
            <a:pathLst>
              <a:path w="25143" h="25464" extrusionOk="0">
                <a:moveTo>
                  <a:pt x="541" y="16746"/>
                </a:moveTo>
                <a:cubicBezTo>
                  <a:pt x="2405" y="23292"/>
                  <a:pt x="9202" y="27055"/>
                  <a:pt x="15727" y="25185"/>
                </a:cubicBezTo>
                <a:cubicBezTo>
                  <a:pt x="15977" y="25116"/>
                  <a:pt x="16204" y="25048"/>
                  <a:pt x="16454" y="24957"/>
                </a:cubicBezTo>
                <a:cubicBezTo>
                  <a:pt x="22933" y="22972"/>
                  <a:pt x="26593" y="16084"/>
                  <a:pt x="24616" y="9584"/>
                </a:cubicBezTo>
                <a:cubicBezTo>
                  <a:pt x="24547" y="9378"/>
                  <a:pt x="24479" y="9196"/>
                  <a:pt x="24411" y="8991"/>
                </a:cubicBezTo>
                <a:cubicBezTo>
                  <a:pt x="22342" y="2376"/>
                  <a:pt x="15317" y="-1296"/>
                  <a:pt x="8747" y="780"/>
                </a:cubicBezTo>
                <a:cubicBezTo>
                  <a:pt x="8725" y="780"/>
                  <a:pt x="8725" y="780"/>
                  <a:pt x="8725" y="780"/>
                </a:cubicBezTo>
                <a:cubicBezTo>
                  <a:pt x="2177" y="3060"/>
                  <a:pt x="-1415" y="10086"/>
                  <a:pt x="541" y="16746"/>
                </a:cubicBezTo>
                <a:close/>
              </a:path>
            </a:pathLst>
          </a:custGeom>
          <a:solidFill>
            <a:srgbClr val="C5A57E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7" name="Google Shape;2087;p13"/>
          <p:cNvSpPr/>
          <p:nvPr/>
        </p:nvSpPr>
        <p:spPr>
          <a:xfrm>
            <a:off x="559804" y="6205881"/>
            <a:ext cx="53102" cy="71022"/>
          </a:xfrm>
          <a:custGeom>
            <a:avLst/>
            <a:gdLst/>
            <a:ahLst/>
            <a:cxnLst/>
            <a:rect l="l" t="t" r="r" b="b"/>
            <a:pathLst>
              <a:path w="45975" h="46118" extrusionOk="0">
                <a:moveTo>
                  <a:pt x="1168" y="30330"/>
                </a:moveTo>
                <a:cubicBezTo>
                  <a:pt x="4919" y="42350"/>
                  <a:pt x="17673" y="49033"/>
                  <a:pt x="29653" y="45269"/>
                </a:cubicBezTo>
                <a:cubicBezTo>
                  <a:pt x="29789" y="45246"/>
                  <a:pt x="29903" y="45201"/>
                  <a:pt x="30040" y="45155"/>
                </a:cubicBezTo>
                <a:cubicBezTo>
                  <a:pt x="42020" y="41392"/>
                  <a:pt x="48704" y="28596"/>
                  <a:pt x="44930" y="16576"/>
                </a:cubicBezTo>
                <a:cubicBezTo>
                  <a:pt x="44908" y="16439"/>
                  <a:pt x="44862" y="16325"/>
                  <a:pt x="44817" y="16188"/>
                </a:cubicBezTo>
                <a:cubicBezTo>
                  <a:pt x="41065" y="4168"/>
                  <a:pt x="28312" y="-2515"/>
                  <a:pt x="16331" y="1249"/>
                </a:cubicBezTo>
                <a:cubicBezTo>
                  <a:pt x="16195" y="1272"/>
                  <a:pt x="16081" y="1317"/>
                  <a:pt x="15945" y="1363"/>
                </a:cubicBezTo>
                <a:cubicBezTo>
                  <a:pt x="3964" y="5126"/>
                  <a:pt x="-2697" y="17922"/>
                  <a:pt x="1054" y="29942"/>
                </a:cubicBezTo>
                <a:cubicBezTo>
                  <a:pt x="1077" y="30079"/>
                  <a:pt x="1122" y="30193"/>
                  <a:pt x="1168" y="30330"/>
                </a:cubicBezTo>
                <a:close/>
              </a:path>
            </a:pathLst>
          </a:custGeom>
          <a:solidFill>
            <a:srgbClr val="C5A57E">
              <a:alpha val="839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8" name="Google Shape;2088;p13"/>
          <p:cNvSpPr/>
          <p:nvPr/>
        </p:nvSpPr>
        <p:spPr>
          <a:xfrm>
            <a:off x="562567" y="6406458"/>
            <a:ext cx="124000" cy="166351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13"/>
          <p:cNvSpPr/>
          <p:nvPr/>
        </p:nvSpPr>
        <p:spPr>
          <a:xfrm>
            <a:off x="656787" y="6576391"/>
            <a:ext cx="38861" cy="51984"/>
          </a:xfrm>
          <a:custGeom>
            <a:avLst/>
            <a:gdLst/>
            <a:ahLst/>
            <a:cxnLst/>
            <a:rect l="l" t="t" r="r" b="b"/>
            <a:pathLst>
              <a:path w="33646" h="33756" extrusionOk="0">
                <a:moveTo>
                  <a:pt x="33646" y="16878"/>
                </a:moveTo>
                <a:cubicBezTo>
                  <a:pt x="33646" y="26200"/>
                  <a:pt x="26114" y="33756"/>
                  <a:pt x="16823" y="33756"/>
                </a:cubicBezTo>
                <a:cubicBezTo>
                  <a:pt x="7532" y="33756"/>
                  <a:pt x="0" y="26200"/>
                  <a:pt x="0" y="16878"/>
                </a:cubicBezTo>
                <a:cubicBezTo>
                  <a:pt x="0" y="7557"/>
                  <a:pt x="7532" y="0"/>
                  <a:pt x="16823" y="0"/>
                </a:cubicBezTo>
                <a:cubicBezTo>
                  <a:pt x="26114" y="0"/>
                  <a:pt x="33646" y="7557"/>
                  <a:pt x="33646" y="16878"/>
                </a:cubicBezTo>
                <a:close/>
              </a:path>
            </a:pathLst>
          </a:custGeom>
          <a:solidFill>
            <a:srgbClr val="A0C3CA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2090;p13"/>
          <p:cNvSpPr/>
          <p:nvPr/>
        </p:nvSpPr>
        <p:spPr>
          <a:xfrm>
            <a:off x="422953" y="6342416"/>
            <a:ext cx="82935" cy="110849"/>
          </a:xfrm>
          <a:custGeom>
            <a:avLst/>
            <a:gdLst/>
            <a:ahLst/>
            <a:cxnLst/>
            <a:rect l="l" t="t" r="r" b="b"/>
            <a:pathLst>
              <a:path w="71805" h="71980" extrusionOk="0">
                <a:moveTo>
                  <a:pt x="1811" y="47564"/>
                </a:moveTo>
                <a:cubicBezTo>
                  <a:pt x="8176" y="66381"/>
                  <a:pt x="28455" y="76554"/>
                  <a:pt x="47278" y="70373"/>
                </a:cubicBezTo>
                <a:cubicBezTo>
                  <a:pt x="66034" y="63986"/>
                  <a:pt x="76173" y="43641"/>
                  <a:pt x="70012" y="24756"/>
                </a:cubicBezTo>
                <a:cubicBezTo>
                  <a:pt x="63556" y="6030"/>
                  <a:pt x="43368" y="-4097"/>
                  <a:pt x="24544" y="1947"/>
                </a:cubicBezTo>
                <a:cubicBezTo>
                  <a:pt x="5789" y="8333"/>
                  <a:pt x="-4350" y="28679"/>
                  <a:pt x="1811" y="47564"/>
                </a:cubicBezTo>
                <a:close/>
              </a:path>
            </a:pathLst>
          </a:custGeom>
          <a:solidFill>
            <a:srgbClr val="A0C3CA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p13"/>
          <p:cNvSpPr/>
          <p:nvPr/>
        </p:nvSpPr>
        <p:spPr>
          <a:xfrm>
            <a:off x="1470324" y="6201149"/>
            <a:ext cx="100619" cy="135822"/>
          </a:xfrm>
          <a:custGeom>
            <a:avLst/>
            <a:gdLst/>
            <a:ahLst/>
            <a:cxnLst/>
            <a:rect l="l" t="t" r="r" b="b"/>
            <a:pathLst>
              <a:path w="87116" h="88196" extrusionOk="0">
                <a:moveTo>
                  <a:pt x="2222" y="57755"/>
                </a:moveTo>
                <a:cubicBezTo>
                  <a:pt x="9588" y="80915"/>
                  <a:pt x="34277" y="93694"/>
                  <a:pt x="57374" y="86297"/>
                </a:cubicBezTo>
                <a:cubicBezTo>
                  <a:pt x="57397" y="86286"/>
                  <a:pt x="57442" y="86277"/>
                  <a:pt x="57465" y="86266"/>
                </a:cubicBezTo>
                <a:cubicBezTo>
                  <a:pt x="80131" y="78376"/>
                  <a:pt x="92361" y="53748"/>
                  <a:pt x="84973" y="30841"/>
                </a:cubicBezTo>
                <a:cubicBezTo>
                  <a:pt x="77607" y="7681"/>
                  <a:pt x="52918" y="-5098"/>
                  <a:pt x="29821" y="2298"/>
                </a:cubicBezTo>
                <a:cubicBezTo>
                  <a:pt x="29798" y="2310"/>
                  <a:pt x="29753" y="2319"/>
                  <a:pt x="29730" y="2330"/>
                </a:cubicBezTo>
                <a:cubicBezTo>
                  <a:pt x="6973" y="10122"/>
                  <a:pt x="-5303" y="34839"/>
                  <a:pt x="2222" y="57755"/>
                </a:cubicBezTo>
                <a:close/>
              </a:path>
            </a:pathLst>
          </a:custGeom>
          <a:solidFill>
            <a:srgbClr val="C5A57E">
              <a:alpha val="9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p13"/>
          <p:cNvSpPr/>
          <p:nvPr/>
        </p:nvSpPr>
        <p:spPr>
          <a:xfrm>
            <a:off x="1981971" y="6021133"/>
            <a:ext cx="18208" cy="24035"/>
          </a:xfrm>
          <a:custGeom>
            <a:avLst/>
            <a:gdLst/>
            <a:ahLst/>
            <a:cxnLst/>
            <a:rect l="l" t="t" r="r" b="b"/>
            <a:pathLst>
              <a:path w="15764" h="15607" extrusionOk="0">
                <a:moveTo>
                  <a:pt x="379" y="10398"/>
                </a:moveTo>
                <a:cubicBezTo>
                  <a:pt x="1789" y="14526"/>
                  <a:pt x="6245" y="16762"/>
                  <a:pt x="10382" y="15416"/>
                </a:cubicBezTo>
                <a:cubicBezTo>
                  <a:pt x="14451" y="14116"/>
                  <a:pt x="16702" y="9759"/>
                  <a:pt x="15407" y="5677"/>
                </a:cubicBezTo>
                <a:cubicBezTo>
                  <a:pt x="15407" y="5654"/>
                  <a:pt x="15384" y="5631"/>
                  <a:pt x="15384" y="5608"/>
                </a:cubicBezTo>
                <a:cubicBezTo>
                  <a:pt x="14088" y="1525"/>
                  <a:pt x="9745" y="-733"/>
                  <a:pt x="5676" y="567"/>
                </a:cubicBezTo>
                <a:cubicBezTo>
                  <a:pt x="5653" y="567"/>
                  <a:pt x="5631" y="590"/>
                  <a:pt x="5608" y="590"/>
                </a:cubicBezTo>
                <a:cubicBezTo>
                  <a:pt x="1516" y="1776"/>
                  <a:pt x="-871" y="6064"/>
                  <a:pt x="311" y="10193"/>
                </a:cubicBezTo>
                <a:cubicBezTo>
                  <a:pt x="334" y="10261"/>
                  <a:pt x="356" y="10329"/>
                  <a:pt x="379" y="10398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p13"/>
          <p:cNvSpPr/>
          <p:nvPr/>
        </p:nvSpPr>
        <p:spPr>
          <a:xfrm>
            <a:off x="1094326" y="6477450"/>
            <a:ext cx="41765" cy="56071"/>
          </a:xfrm>
          <a:custGeom>
            <a:avLst/>
            <a:gdLst/>
            <a:ahLst/>
            <a:cxnLst/>
            <a:rect l="l" t="t" r="r" b="b"/>
            <a:pathLst>
              <a:path w="36160" h="36410" extrusionOk="0">
                <a:moveTo>
                  <a:pt x="1076" y="24210"/>
                </a:moveTo>
                <a:cubicBezTo>
                  <a:pt x="4054" y="33573"/>
                  <a:pt x="14012" y="38748"/>
                  <a:pt x="23355" y="35767"/>
                </a:cubicBezTo>
                <a:cubicBezTo>
                  <a:pt x="23515" y="35720"/>
                  <a:pt x="23651" y="35667"/>
                  <a:pt x="23810" y="35615"/>
                </a:cubicBezTo>
                <a:cubicBezTo>
                  <a:pt x="33131" y="32636"/>
                  <a:pt x="38291" y="22630"/>
                  <a:pt x="35336" y="13267"/>
                </a:cubicBezTo>
                <a:cubicBezTo>
                  <a:pt x="35291" y="13112"/>
                  <a:pt x="35222" y="12959"/>
                  <a:pt x="35177" y="12806"/>
                </a:cubicBezTo>
                <a:cubicBezTo>
                  <a:pt x="32312" y="3409"/>
                  <a:pt x="22401" y="-1887"/>
                  <a:pt x="13034" y="978"/>
                </a:cubicBezTo>
                <a:cubicBezTo>
                  <a:pt x="12853" y="1039"/>
                  <a:pt x="12648" y="1105"/>
                  <a:pt x="12443" y="1174"/>
                </a:cubicBezTo>
                <a:cubicBezTo>
                  <a:pt x="3100" y="4114"/>
                  <a:pt x="-2106" y="14097"/>
                  <a:pt x="826" y="23471"/>
                </a:cubicBezTo>
                <a:cubicBezTo>
                  <a:pt x="895" y="23720"/>
                  <a:pt x="985" y="23966"/>
                  <a:pt x="1076" y="24210"/>
                </a:cubicBezTo>
                <a:close/>
              </a:path>
            </a:pathLst>
          </a:custGeom>
          <a:solidFill>
            <a:srgbClr val="ADA183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p13"/>
          <p:cNvSpPr/>
          <p:nvPr/>
        </p:nvSpPr>
        <p:spPr>
          <a:xfrm>
            <a:off x="1934126" y="6470845"/>
            <a:ext cx="20687" cy="27836"/>
          </a:xfrm>
          <a:custGeom>
            <a:avLst/>
            <a:gdLst/>
            <a:ahLst/>
            <a:cxnLst/>
            <a:rect l="l" t="t" r="r" b="b"/>
            <a:pathLst>
              <a:path w="17911" h="18075" extrusionOk="0">
                <a:moveTo>
                  <a:pt x="372" y="12075"/>
                </a:moveTo>
                <a:cubicBezTo>
                  <a:pt x="1849" y="16755"/>
                  <a:pt x="6851" y="19344"/>
                  <a:pt x="11511" y="17854"/>
                </a:cubicBezTo>
                <a:cubicBezTo>
                  <a:pt x="11580" y="17829"/>
                  <a:pt x="11670" y="17804"/>
                  <a:pt x="11738" y="17777"/>
                </a:cubicBezTo>
                <a:cubicBezTo>
                  <a:pt x="16308" y="16408"/>
                  <a:pt x="18923" y="11582"/>
                  <a:pt x="17559" y="6995"/>
                </a:cubicBezTo>
                <a:cubicBezTo>
                  <a:pt x="17513" y="6863"/>
                  <a:pt x="17468" y="6731"/>
                  <a:pt x="17422" y="6601"/>
                </a:cubicBezTo>
                <a:cubicBezTo>
                  <a:pt x="16172" y="1980"/>
                  <a:pt x="11420" y="-748"/>
                  <a:pt x="6828" y="504"/>
                </a:cubicBezTo>
                <a:cubicBezTo>
                  <a:pt x="6646" y="554"/>
                  <a:pt x="6464" y="609"/>
                  <a:pt x="6283" y="670"/>
                </a:cubicBezTo>
                <a:cubicBezTo>
                  <a:pt x="1599" y="2295"/>
                  <a:pt x="-992" y="7301"/>
                  <a:pt x="372" y="12075"/>
                </a:cubicBezTo>
                <a:close/>
              </a:path>
            </a:pathLst>
          </a:custGeom>
          <a:solidFill>
            <a:srgbClr val="D7CA91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5" name="Google Shape;2095;p13"/>
          <p:cNvSpPr/>
          <p:nvPr/>
        </p:nvSpPr>
        <p:spPr>
          <a:xfrm>
            <a:off x="512579" y="6017915"/>
            <a:ext cx="55128" cy="73430"/>
          </a:xfrm>
          <a:custGeom>
            <a:avLst/>
            <a:gdLst/>
            <a:ahLst/>
            <a:cxnLst/>
            <a:rect l="l" t="t" r="r" b="b"/>
            <a:pathLst>
              <a:path w="47730" h="47682" extrusionOk="0">
                <a:moveTo>
                  <a:pt x="1105" y="31189"/>
                </a:moveTo>
                <a:cubicBezTo>
                  <a:pt x="4469" y="43323"/>
                  <a:pt x="16995" y="50417"/>
                  <a:pt x="29090" y="47041"/>
                </a:cubicBezTo>
                <a:cubicBezTo>
                  <a:pt x="29704" y="46882"/>
                  <a:pt x="30295" y="46699"/>
                  <a:pt x="30886" y="46471"/>
                </a:cubicBezTo>
                <a:cubicBezTo>
                  <a:pt x="43003" y="43209"/>
                  <a:pt x="50210" y="30710"/>
                  <a:pt x="46959" y="18531"/>
                </a:cubicBezTo>
                <a:cubicBezTo>
                  <a:pt x="46777" y="17869"/>
                  <a:pt x="46572" y="17231"/>
                  <a:pt x="46345" y="16592"/>
                </a:cubicBezTo>
                <a:cubicBezTo>
                  <a:pt x="42139" y="4184"/>
                  <a:pt x="28817" y="-2613"/>
                  <a:pt x="16336" y="1310"/>
                </a:cubicBezTo>
                <a:cubicBezTo>
                  <a:pt x="3992" y="5438"/>
                  <a:pt x="-2783" y="18736"/>
                  <a:pt x="1105" y="31189"/>
                </a:cubicBezTo>
                <a:close/>
              </a:path>
            </a:pathLst>
          </a:custGeom>
          <a:solidFill>
            <a:srgbClr val="E9E0D4">
              <a:alpha val="7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6" name="Google Shape;2096;p13"/>
          <p:cNvSpPr/>
          <p:nvPr/>
        </p:nvSpPr>
        <p:spPr>
          <a:xfrm>
            <a:off x="1767184" y="6305687"/>
            <a:ext cx="31016" cy="41203"/>
          </a:xfrm>
          <a:custGeom>
            <a:avLst/>
            <a:gdLst/>
            <a:ahLst/>
            <a:cxnLst/>
            <a:rect l="l" t="t" r="r" b="b"/>
            <a:pathLst>
              <a:path w="26853" h="26755" extrusionOk="0">
                <a:moveTo>
                  <a:pt x="704" y="17797"/>
                </a:moveTo>
                <a:cubicBezTo>
                  <a:pt x="2955" y="24754"/>
                  <a:pt x="10389" y="28563"/>
                  <a:pt x="17300" y="26305"/>
                </a:cubicBezTo>
                <a:cubicBezTo>
                  <a:pt x="17391" y="26282"/>
                  <a:pt x="17459" y="26259"/>
                  <a:pt x="17527" y="26236"/>
                </a:cubicBezTo>
                <a:cubicBezTo>
                  <a:pt x="24484" y="24092"/>
                  <a:pt x="28417" y="16702"/>
                  <a:pt x="26280" y="9723"/>
                </a:cubicBezTo>
                <a:cubicBezTo>
                  <a:pt x="26235" y="9586"/>
                  <a:pt x="26212" y="9472"/>
                  <a:pt x="26166" y="9358"/>
                </a:cubicBezTo>
                <a:cubicBezTo>
                  <a:pt x="23915" y="2401"/>
                  <a:pt x="16482" y="-1408"/>
                  <a:pt x="9571" y="850"/>
                </a:cubicBezTo>
                <a:cubicBezTo>
                  <a:pt x="9479" y="873"/>
                  <a:pt x="9411" y="896"/>
                  <a:pt x="9343" y="919"/>
                </a:cubicBezTo>
                <a:cubicBezTo>
                  <a:pt x="2387" y="3063"/>
                  <a:pt x="-1546" y="10453"/>
                  <a:pt x="591" y="17432"/>
                </a:cubicBezTo>
                <a:cubicBezTo>
                  <a:pt x="636" y="17569"/>
                  <a:pt x="659" y="17683"/>
                  <a:pt x="704" y="17797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7" name="Google Shape;2097;p13"/>
          <p:cNvSpPr/>
          <p:nvPr/>
        </p:nvSpPr>
        <p:spPr>
          <a:xfrm>
            <a:off x="1187435" y="6023631"/>
            <a:ext cx="37715" cy="50457"/>
          </a:xfrm>
          <a:custGeom>
            <a:avLst/>
            <a:gdLst/>
            <a:ahLst/>
            <a:cxnLst/>
            <a:rect l="l" t="t" r="r" b="b"/>
            <a:pathLst>
              <a:path w="32653" h="32764" extrusionOk="0">
                <a:moveTo>
                  <a:pt x="769" y="21500"/>
                </a:moveTo>
                <a:cubicBezTo>
                  <a:pt x="3497" y="30111"/>
                  <a:pt x="12636" y="34900"/>
                  <a:pt x="21229" y="32220"/>
                </a:cubicBezTo>
                <a:cubicBezTo>
                  <a:pt x="29845" y="29390"/>
                  <a:pt x="34597" y="20150"/>
                  <a:pt x="31914" y="11465"/>
                </a:cubicBezTo>
                <a:cubicBezTo>
                  <a:pt x="29004" y="2914"/>
                  <a:pt x="19819" y="-1741"/>
                  <a:pt x="11226" y="973"/>
                </a:cubicBezTo>
                <a:cubicBezTo>
                  <a:pt x="2724" y="3799"/>
                  <a:pt x="-1914" y="12940"/>
                  <a:pt x="769" y="21500"/>
                </a:cubicBezTo>
                <a:close/>
              </a:path>
            </a:pathLst>
          </a:custGeom>
          <a:solidFill>
            <a:srgbClr val="D1BC94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8" name="Google Shape;2098;p13"/>
          <p:cNvSpPr/>
          <p:nvPr/>
        </p:nvSpPr>
        <p:spPr>
          <a:xfrm>
            <a:off x="1978621" y="6142134"/>
            <a:ext cx="11066" cy="14789"/>
          </a:xfrm>
          <a:custGeom>
            <a:avLst/>
            <a:gdLst/>
            <a:ahLst/>
            <a:cxnLst/>
            <a:rect l="l" t="t" r="r" b="b"/>
            <a:pathLst>
              <a:path w="9581" h="9603" extrusionOk="0">
                <a:moveTo>
                  <a:pt x="295" y="6415"/>
                </a:moveTo>
                <a:cubicBezTo>
                  <a:pt x="1068" y="8924"/>
                  <a:pt x="3705" y="10348"/>
                  <a:pt x="6206" y="9609"/>
                </a:cubicBezTo>
                <a:cubicBezTo>
                  <a:pt x="8729" y="8740"/>
                  <a:pt x="10139" y="6028"/>
                  <a:pt x="9389" y="3450"/>
                </a:cubicBezTo>
                <a:cubicBezTo>
                  <a:pt x="8548" y="946"/>
                  <a:pt x="5820" y="-395"/>
                  <a:pt x="3341" y="456"/>
                </a:cubicBezTo>
                <a:cubicBezTo>
                  <a:pt x="3296" y="467"/>
                  <a:pt x="3274" y="476"/>
                  <a:pt x="3251" y="485"/>
                </a:cubicBezTo>
                <a:cubicBezTo>
                  <a:pt x="841" y="1215"/>
                  <a:pt x="-523" y="3760"/>
                  <a:pt x="204" y="6171"/>
                </a:cubicBezTo>
                <a:cubicBezTo>
                  <a:pt x="250" y="6253"/>
                  <a:pt x="273" y="6336"/>
                  <a:pt x="295" y="6415"/>
                </a:cubicBezTo>
                <a:close/>
              </a:path>
            </a:pathLst>
          </a:custGeom>
          <a:solidFill>
            <a:srgbClr val="D7CA91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13"/>
          <p:cNvSpPr/>
          <p:nvPr/>
        </p:nvSpPr>
        <p:spPr>
          <a:xfrm>
            <a:off x="1404061" y="6502306"/>
            <a:ext cx="57470" cy="76838"/>
          </a:xfrm>
          <a:custGeom>
            <a:avLst/>
            <a:gdLst/>
            <a:ahLst/>
            <a:cxnLst/>
            <a:rect l="l" t="t" r="r" b="b"/>
            <a:pathLst>
              <a:path w="49758" h="49895" extrusionOk="0">
                <a:moveTo>
                  <a:pt x="1125" y="32715"/>
                </a:moveTo>
                <a:cubicBezTo>
                  <a:pt x="5354" y="45855"/>
                  <a:pt x="19381" y="53095"/>
                  <a:pt x="32498" y="48909"/>
                </a:cubicBezTo>
                <a:cubicBezTo>
                  <a:pt x="45502" y="44562"/>
                  <a:pt x="52686" y="30583"/>
                  <a:pt x="48639" y="17433"/>
                </a:cubicBezTo>
                <a:cubicBezTo>
                  <a:pt x="44434" y="4366"/>
                  <a:pt x="30475" y="-2809"/>
                  <a:pt x="17448" y="1408"/>
                </a:cubicBezTo>
                <a:cubicBezTo>
                  <a:pt x="17380" y="1429"/>
                  <a:pt x="17335" y="1447"/>
                  <a:pt x="17267" y="1467"/>
                </a:cubicBezTo>
                <a:cubicBezTo>
                  <a:pt x="4286" y="5717"/>
                  <a:pt x="-2898" y="19625"/>
                  <a:pt x="1125" y="32715"/>
                </a:cubicBezTo>
                <a:close/>
              </a:path>
            </a:pathLst>
          </a:custGeom>
          <a:solidFill>
            <a:srgbClr val="E2D8BD">
              <a:alpha val="807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0" name="Google Shape;2100;p13"/>
          <p:cNvSpPr/>
          <p:nvPr/>
        </p:nvSpPr>
        <p:spPr>
          <a:xfrm>
            <a:off x="1663639" y="6430784"/>
            <a:ext cx="57233" cy="76647"/>
          </a:xfrm>
          <a:custGeom>
            <a:avLst/>
            <a:gdLst/>
            <a:ahLst/>
            <a:cxnLst/>
            <a:rect l="l" t="t" r="r" b="b"/>
            <a:pathLst>
              <a:path w="49552" h="49771" extrusionOk="0">
                <a:moveTo>
                  <a:pt x="1147" y="32598"/>
                </a:moveTo>
                <a:cubicBezTo>
                  <a:pt x="5262" y="45690"/>
                  <a:pt x="19198" y="52948"/>
                  <a:pt x="32247" y="48808"/>
                </a:cubicBezTo>
                <a:cubicBezTo>
                  <a:pt x="32270" y="48801"/>
                  <a:pt x="32270" y="48796"/>
                  <a:pt x="32293" y="48792"/>
                </a:cubicBezTo>
                <a:cubicBezTo>
                  <a:pt x="45297" y="44445"/>
                  <a:pt x="52480" y="30465"/>
                  <a:pt x="48434" y="17316"/>
                </a:cubicBezTo>
                <a:cubicBezTo>
                  <a:pt x="44001" y="4354"/>
                  <a:pt x="30110" y="-2723"/>
                  <a:pt x="17061" y="1350"/>
                </a:cubicBezTo>
                <a:cubicBezTo>
                  <a:pt x="4171" y="5693"/>
                  <a:pt x="-2899" y="19574"/>
                  <a:pt x="1147" y="32598"/>
                </a:cubicBezTo>
                <a:close/>
              </a:path>
            </a:pathLst>
          </a:custGeom>
          <a:solidFill>
            <a:srgbClr val="D7CA91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1" name="Google Shape;2101;p13"/>
          <p:cNvSpPr/>
          <p:nvPr/>
        </p:nvSpPr>
        <p:spPr>
          <a:xfrm>
            <a:off x="334249" y="5125630"/>
            <a:ext cx="90349" cy="120861"/>
          </a:xfrm>
          <a:custGeom>
            <a:avLst/>
            <a:gdLst/>
            <a:ahLst/>
            <a:cxnLst/>
            <a:rect l="l" t="t" r="r" b="b"/>
            <a:pathLst>
              <a:path w="78224" h="78481" extrusionOk="0">
                <a:moveTo>
                  <a:pt x="2008" y="51787"/>
                </a:moveTo>
                <a:cubicBezTo>
                  <a:pt x="8805" y="72354"/>
                  <a:pt x="30925" y="83496"/>
                  <a:pt x="51431" y="76678"/>
                </a:cubicBezTo>
                <a:cubicBezTo>
                  <a:pt x="71936" y="69858"/>
                  <a:pt x="83031" y="47659"/>
                  <a:pt x="76233" y="27095"/>
                </a:cubicBezTo>
                <a:cubicBezTo>
                  <a:pt x="69504" y="6695"/>
                  <a:pt x="47657" y="-4465"/>
                  <a:pt x="27242" y="2065"/>
                </a:cubicBezTo>
                <a:cubicBezTo>
                  <a:pt x="6668" y="8647"/>
                  <a:pt x="-4699" y="30719"/>
                  <a:pt x="1871" y="51361"/>
                </a:cubicBezTo>
                <a:cubicBezTo>
                  <a:pt x="1917" y="51502"/>
                  <a:pt x="1962" y="51646"/>
                  <a:pt x="2008" y="51787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2102;p13"/>
          <p:cNvSpPr/>
          <p:nvPr/>
        </p:nvSpPr>
        <p:spPr>
          <a:xfrm>
            <a:off x="1309489" y="6176473"/>
            <a:ext cx="29081" cy="39039"/>
          </a:xfrm>
          <a:custGeom>
            <a:avLst/>
            <a:gdLst/>
            <a:ahLst/>
            <a:cxnLst/>
            <a:rect l="l" t="t" r="r" b="b"/>
            <a:pathLst>
              <a:path w="25178" h="25350" extrusionOk="0">
                <a:moveTo>
                  <a:pt x="652" y="16749"/>
                </a:moveTo>
                <a:cubicBezTo>
                  <a:pt x="2812" y="23395"/>
                  <a:pt x="9905" y="27056"/>
                  <a:pt x="16566" y="24960"/>
                </a:cubicBezTo>
                <a:cubicBezTo>
                  <a:pt x="23136" y="22809"/>
                  <a:pt x="26705" y="15727"/>
                  <a:pt x="24568" y="9142"/>
                </a:cubicBezTo>
                <a:cubicBezTo>
                  <a:pt x="24545" y="9092"/>
                  <a:pt x="24545" y="9042"/>
                  <a:pt x="24523" y="8994"/>
                </a:cubicBezTo>
                <a:cubicBezTo>
                  <a:pt x="22454" y="2384"/>
                  <a:pt x="15429" y="-1295"/>
                  <a:pt x="8859" y="778"/>
                </a:cubicBezTo>
                <a:cubicBezTo>
                  <a:pt x="8836" y="780"/>
                  <a:pt x="8836" y="780"/>
                  <a:pt x="8836" y="783"/>
                </a:cubicBezTo>
                <a:cubicBezTo>
                  <a:pt x="2244" y="2819"/>
                  <a:pt x="-1462" y="9838"/>
                  <a:pt x="561" y="16461"/>
                </a:cubicBezTo>
                <a:cubicBezTo>
                  <a:pt x="584" y="16557"/>
                  <a:pt x="630" y="16653"/>
                  <a:pt x="652" y="16749"/>
                </a:cubicBezTo>
                <a:close/>
              </a:path>
            </a:pathLst>
          </a:custGeom>
          <a:solidFill>
            <a:srgbClr val="A0C3CA">
              <a:alpha val="886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3" name="Google Shape;2103;p13"/>
          <p:cNvSpPr/>
          <p:nvPr/>
        </p:nvSpPr>
        <p:spPr>
          <a:xfrm>
            <a:off x="1036446" y="6456258"/>
            <a:ext cx="31465" cy="41976"/>
          </a:xfrm>
          <a:custGeom>
            <a:avLst/>
            <a:gdLst/>
            <a:ahLst/>
            <a:cxnLst/>
            <a:rect l="l" t="t" r="r" b="b"/>
            <a:pathLst>
              <a:path w="27242" h="27257" extrusionOk="0">
                <a:moveTo>
                  <a:pt x="713" y="17940"/>
                </a:moveTo>
                <a:cubicBezTo>
                  <a:pt x="2987" y="25101"/>
                  <a:pt x="10602" y="29070"/>
                  <a:pt x="17764" y="26835"/>
                </a:cubicBezTo>
                <a:cubicBezTo>
                  <a:pt x="24902" y="24554"/>
                  <a:pt x="28858" y="16913"/>
                  <a:pt x="26630" y="9728"/>
                </a:cubicBezTo>
                <a:cubicBezTo>
                  <a:pt x="24243" y="2544"/>
                  <a:pt x="16559" y="-1425"/>
                  <a:pt x="9352" y="833"/>
                </a:cubicBezTo>
                <a:cubicBezTo>
                  <a:pt x="2305" y="3091"/>
                  <a:pt x="-1606" y="10664"/>
                  <a:pt x="645" y="17734"/>
                </a:cubicBezTo>
                <a:cubicBezTo>
                  <a:pt x="668" y="17803"/>
                  <a:pt x="690" y="17871"/>
                  <a:pt x="713" y="17940"/>
                </a:cubicBezTo>
                <a:close/>
              </a:path>
            </a:pathLst>
          </a:custGeom>
          <a:solidFill>
            <a:srgbClr val="D7CA91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4" name="Google Shape;2104;p13"/>
          <p:cNvSpPr/>
          <p:nvPr/>
        </p:nvSpPr>
        <p:spPr>
          <a:xfrm>
            <a:off x="1746350" y="6054308"/>
            <a:ext cx="34323" cy="46121"/>
          </a:xfrm>
          <a:custGeom>
            <a:avLst/>
            <a:gdLst/>
            <a:ahLst/>
            <a:cxnLst/>
            <a:rect l="l" t="t" r="r" b="b"/>
            <a:pathLst>
              <a:path w="29717" h="29949" extrusionOk="0">
                <a:moveTo>
                  <a:pt x="744" y="19840"/>
                </a:moveTo>
                <a:cubicBezTo>
                  <a:pt x="3222" y="27638"/>
                  <a:pt x="11543" y="31935"/>
                  <a:pt x="19318" y="29440"/>
                </a:cubicBezTo>
                <a:cubicBezTo>
                  <a:pt x="19340" y="29433"/>
                  <a:pt x="19363" y="29426"/>
                  <a:pt x="19386" y="29419"/>
                </a:cubicBezTo>
                <a:cubicBezTo>
                  <a:pt x="27070" y="27084"/>
                  <a:pt x="31435" y="18934"/>
                  <a:pt x="29093" y="11218"/>
                </a:cubicBezTo>
                <a:cubicBezTo>
                  <a:pt x="29048" y="11049"/>
                  <a:pt x="28980" y="10883"/>
                  <a:pt x="28934" y="10716"/>
                </a:cubicBezTo>
                <a:cubicBezTo>
                  <a:pt x="26570" y="2881"/>
                  <a:pt x="18295" y="-1536"/>
                  <a:pt x="10497" y="845"/>
                </a:cubicBezTo>
                <a:cubicBezTo>
                  <a:pt x="10429" y="865"/>
                  <a:pt x="10361" y="886"/>
                  <a:pt x="10293" y="909"/>
                </a:cubicBezTo>
                <a:cubicBezTo>
                  <a:pt x="2472" y="3513"/>
                  <a:pt x="-1802" y="11968"/>
                  <a:pt x="744" y="19840"/>
                </a:cubicBezTo>
                <a:close/>
              </a:path>
            </a:pathLst>
          </a:custGeom>
          <a:solidFill>
            <a:srgbClr val="D1BC94">
              <a:alpha val="9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13"/>
          <p:cNvSpPr/>
          <p:nvPr/>
        </p:nvSpPr>
        <p:spPr>
          <a:xfrm>
            <a:off x="1257712" y="6395198"/>
            <a:ext cx="65593" cy="86847"/>
          </a:xfrm>
          <a:custGeom>
            <a:avLst/>
            <a:gdLst/>
            <a:ahLst/>
            <a:cxnLst/>
            <a:rect l="l" t="t" r="r" b="b"/>
            <a:pathLst>
              <a:path w="56790" h="56394" extrusionOk="0">
                <a:moveTo>
                  <a:pt x="1120" y="36758"/>
                </a:moveTo>
                <a:cubicBezTo>
                  <a:pt x="6007" y="51771"/>
                  <a:pt x="22035" y="60023"/>
                  <a:pt x="37039" y="55233"/>
                </a:cubicBezTo>
                <a:cubicBezTo>
                  <a:pt x="51975" y="50439"/>
                  <a:pt x="60205" y="34413"/>
                  <a:pt x="55453" y="19424"/>
                </a:cubicBezTo>
                <a:cubicBezTo>
                  <a:pt x="50202" y="4448"/>
                  <a:pt x="33856" y="-3428"/>
                  <a:pt x="18943" y="1832"/>
                </a:cubicBezTo>
                <a:cubicBezTo>
                  <a:pt x="18897" y="1841"/>
                  <a:pt x="18875" y="1852"/>
                  <a:pt x="18852" y="1861"/>
                </a:cubicBezTo>
                <a:cubicBezTo>
                  <a:pt x="4734" y="7025"/>
                  <a:pt x="-3018" y="22259"/>
                  <a:pt x="1120" y="36758"/>
                </a:cubicBezTo>
                <a:close/>
              </a:path>
            </a:pathLst>
          </a:custGeom>
          <a:solidFill>
            <a:srgbClr val="A0C3CA">
              <a:alpha val="9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6" name="Google Shape;2106;p13"/>
          <p:cNvSpPr/>
          <p:nvPr/>
        </p:nvSpPr>
        <p:spPr>
          <a:xfrm>
            <a:off x="2044554" y="6576113"/>
            <a:ext cx="37182" cy="49523"/>
          </a:xfrm>
          <a:custGeom>
            <a:avLst/>
            <a:gdLst/>
            <a:ahLst/>
            <a:cxnLst/>
            <a:rect l="l" t="t" r="r" b="b"/>
            <a:pathLst>
              <a:path w="32192" h="32158" extrusionOk="0">
                <a:moveTo>
                  <a:pt x="765" y="21316"/>
                </a:moveTo>
                <a:cubicBezTo>
                  <a:pt x="3584" y="29714"/>
                  <a:pt x="12586" y="34287"/>
                  <a:pt x="20998" y="31580"/>
                </a:cubicBezTo>
                <a:cubicBezTo>
                  <a:pt x="29386" y="28968"/>
                  <a:pt x="34092" y="20023"/>
                  <a:pt x="31478" y="11602"/>
                </a:cubicBezTo>
                <a:cubicBezTo>
                  <a:pt x="31478" y="11570"/>
                  <a:pt x="31455" y="11540"/>
                  <a:pt x="31455" y="11508"/>
                </a:cubicBezTo>
                <a:cubicBezTo>
                  <a:pt x="28886" y="3074"/>
                  <a:pt x="19998" y="-1675"/>
                  <a:pt x="11586" y="900"/>
                </a:cubicBezTo>
                <a:cubicBezTo>
                  <a:pt x="11472" y="937"/>
                  <a:pt x="11336" y="975"/>
                  <a:pt x="11222" y="1016"/>
                </a:cubicBezTo>
                <a:cubicBezTo>
                  <a:pt x="2765" y="3742"/>
                  <a:pt x="-1918" y="12815"/>
                  <a:pt x="765" y="21316"/>
                </a:cubicBezTo>
                <a:close/>
              </a:path>
            </a:pathLst>
          </a:custGeom>
          <a:solidFill>
            <a:srgbClr val="D1BC94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2107;p13"/>
          <p:cNvSpPr/>
          <p:nvPr/>
        </p:nvSpPr>
        <p:spPr>
          <a:xfrm>
            <a:off x="1817199" y="6267863"/>
            <a:ext cx="20542" cy="27477"/>
          </a:xfrm>
          <a:custGeom>
            <a:avLst/>
            <a:gdLst/>
            <a:ahLst/>
            <a:cxnLst/>
            <a:rect l="l" t="t" r="r" b="b"/>
            <a:pathLst>
              <a:path w="17785" h="17842" extrusionOk="0">
                <a:moveTo>
                  <a:pt x="372" y="11958"/>
                </a:moveTo>
                <a:cubicBezTo>
                  <a:pt x="2076" y="16558"/>
                  <a:pt x="7055" y="19046"/>
                  <a:pt x="11738" y="17660"/>
                </a:cubicBezTo>
                <a:cubicBezTo>
                  <a:pt x="16285" y="16040"/>
                  <a:pt x="18786" y="11132"/>
                  <a:pt x="17422" y="6484"/>
                </a:cubicBezTo>
                <a:cubicBezTo>
                  <a:pt x="15899" y="1826"/>
                  <a:pt x="10988" y="-795"/>
                  <a:pt x="6283" y="553"/>
                </a:cubicBezTo>
                <a:cubicBezTo>
                  <a:pt x="1599" y="2179"/>
                  <a:pt x="-992" y="7184"/>
                  <a:pt x="372" y="11958"/>
                </a:cubicBezTo>
                <a:close/>
              </a:path>
            </a:pathLst>
          </a:custGeom>
          <a:solidFill>
            <a:srgbClr val="D1BC9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8" name="Google Shape;2108;p13"/>
          <p:cNvSpPr/>
          <p:nvPr/>
        </p:nvSpPr>
        <p:spPr>
          <a:xfrm>
            <a:off x="1134692" y="6039110"/>
            <a:ext cx="125179" cy="167441"/>
          </a:xfrm>
          <a:custGeom>
            <a:avLst/>
            <a:gdLst/>
            <a:ahLst/>
            <a:cxnLst/>
            <a:rect l="l" t="t" r="r" b="b"/>
            <a:pathLst>
              <a:path w="108380" h="108728" extrusionOk="0">
                <a:moveTo>
                  <a:pt x="2754" y="71442"/>
                </a:moveTo>
                <a:cubicBezTo>
                  <a:pt x="11756" y="99766"/>
                  <a:pt x="41947" y="115401"/>
                  <a:pt x="70182" y="106369"/>
                </a:cubicBezTo>
                <a:cubicBezTo>
                  <a:pt x="70433" y="106285"/>
                  <a:pt x="70705" y="106198"/>
                  <a:pt x="70955" y="106111"/>
                </a:cubicBezTo>
                <a:cubicBezTo>
                  <a:pt x="99100" y="97239"/>
                  <a:pt x="114763" y="67152"/>
                  <a:pt x="105920" y="38911"/>
                </a:cubicBezTo>
                <a:cubicBezTo>
                  <a:pt x="105783" y="38500"/>
                  <a:pt x="105647" y="38092"/>
                  <a:pt x="105511" y="37686"/>
                </a:cubicBezTo>
                <a:cubicBezTo>
                  <a:pt x="96508" y="9362"/>
                  <a:pt x="66318" y="-6273"/>
                  <a:pt x="38082" y="2759"/>
                </a:cubicBezTo>
                <a:cubicBezTo>
                  <a:pt x="37832" y="2843"/>
                  <a:pt x="37559" y="2930"/>
                  <a:pt x="37309" y="3017"/>
                </a:cubicBezTo>
                <a:cubicBezTo>
                  <a:pt x="9006" y="12211"/>
                  <a:pt x="-6522" y="42688"/>
                  <a:pt x="2640" y="71091"/>
                </a:cubicBezTo>
                <a:cubicBezTo>
                  <a:pt x="2686" y="71210"/>
                  <a:pt x="2708" y="71326"/>
                  <a:pt x="2754" y="71442"/>
                </a:cubicBezTo>
                <a:close/>
              </a:path>
            </a:pathLst>
          </a:custGeom>
          <a:solidFill>
            <a:srgbClr val="A0C3CA">
              <a:alpha val="9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9" name="Google Shape;2109;p13"/>
          <p:cNvSpPr/>
          <p:nvPr/>
        </p:nvSpPr>
        <p:spPr>
          <a:xfrm>
            <a:off x="1764759" y="5991052"/>
            <a:ext cx="37964" cy="50785"/>
          </a:xfrm>
          <a:custGeom>
            <a:avLst/>
            <a:gdLst/>
            <a:ahLst/>
            <a:cxnLst/>
            <a:rect l="l" t="t" r="r" b="b"/>
            <a:pathLst>
              <a:path w="32869" h="32977" extrusionOk="0">
                <a:moveTo>
                  <a:pt x="757" y="21707"/>
                </a:moveTo>
                <a:cubicBezTo>
                  <a:pt x="3576" y="30351"/>
                  <a:pt x="12783" y="35118"/>
                  <a:pt x="21445" y="32426"/>
                </a:cubicBezTo>
                <a:cubicBezTo>
                  <a:pt x="30061" y="29598"/>
                  <a:pt x="34812" y="20361"/>
                  <a:pt x="32130" y="11671"/>
                </a:cubicBezTo>
                <a:cubicBezTo>
                  <a:pt x="29311" y="3026"/>
                  <a:pt x="20103" y="-1741"/>
                  <a:pt x="11442" y="951"/>
                </a:cubicBezTo>
                <a:cubicBezTo>
                  <a:pt x="2826" y="3779"/>
                  <a:pt x="-1926" y="13016"/>
                  <a:pt x="757" y="21707"/>
                </a:cubicBezTo>
                <a:close/>
              </a:path>
            </a:pathLst>
          </a:custGeom>
          <a:solidFill>
            <a:srgbClr val="E9E0D4">
              <a:alpha val="7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0" name="Google Shape;2110;p13"/>
          <p:cNvSpPr/>
          <p:nvPr/>
        </p:nvSpPr>
        <p:spPr>
          <a:xfrm>
            <a:off x="613092" y="4330814"/>
            <a:ext cx="37335" cy="49784"/>
          </a:xfrm>
          <a:custGeom>
            <a:avLst/>
            <a:gdLst/>
            <a:ahLst/>
            <a:cxnLst/>
            <a:rect l="l" t="t" r="r" b="b"/>
            <a:pathLst>
              <a:path w="32325" h="32327" extrusionOk="0">
                <a:moveTo>
                  <a:pt x="822" y="21278"/>
                </a:moveTo>
                <a:cubicBezTo>
                  <a:pt x="3527" y="29767"/>
                  <a:pt x="12575" y="34457"/>
                  <a:pt x="21055" y="31770"/>
                </a:cubicBezTo>
                <a:cubicBezTo>
                  <a:pt x="29557" y="29074"/>
                  <a:pt x="34263" y="19975"/>
                  <a:pt x="31580" y="11448"/>
                </a:cubicBezTo>
                <a:cubicBezTo>
                  <a:pt x="31558" y="11379"/>
                  <a:pt x="31535" y="11311"/>
                  <a:pt x="31512" y="11243"/>
                </a:cubicBezTo>
                <a:cubicBezTo>
                  <a:pt x="28693" y="2844"/>
                  <a:pt x="19691" y="-1729"/>
                  <a:pt x="11279" y="979"/>
                </a:cubicBezTo>
                <a:cubicBezTo>
                  <a:pt x="2868" y="3554"/>
                  <a:pt x="-1861" y="12476"/>
                  <a:pt x="708" y="20910"/>
                </a:cubicBezTo>
                <a:cubicBezTo>
                  <a:pt x="753" y="21034"/>
                  <a:pt x="776" y="21156"/>
                  <a:pt x="822" y="21278"/>
                </a:cubicBezTo>
                <a:close/>
              </a:path>
            </a:pathLst>
          </a:custGeom>
          <a:solidFill>
            <a:srgbClr val="D7CA91">
              <a:alpha val="92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1" name="Google Shape;2111;p13"/>
          <p:cNvSpPr/>
          <p:nvPr/>
        </p:nvSpPr>
        <p:spPr>
          <a:xfrm>
            <a:off x="926483" y="4463291"/>
            <a:ext cx="28480" cy="38429"/>
          </a:xfrm>
          <a:custGeom>
            <a:avLst/>
            <a:gdLst/>
            <a:ahLst/>
            <a:cxnLst/>
            <a:rect l="l" t="t" r="r" b="b"/>
            <a:pathLst>
              <a:path w="24658" h="24954" extrusionOk="0">
                <a:moveTo>
                  <a:pt x="663" y="16513"/>
                </a:moveTo>
                <a:cubicBezTo>
                  <a:pt x="2573" y="22912"/>
                  <a:pt x="9279" y="26554"/>
                  <a:pt x="15645" y="24648"/>
                </a:cubicBezTo>
                <a:cubicBezTo>
                  <a:pt x="15804" y="24601"/>
                  <a:pt x="15963" y="24550"/>
                  <a:pt x="16122" y="24496"/>
                </a:cubicBezTo>
                <a:cubicBezTo>
                  <a:pt x="22579" y="22430"/>
                  <a:pt x="26148" y="15501"/>
                  <a:pt x="24079" y="9021"/>
                </a:cubicBezTo>
                <a:cubicBezTo>
                  <a:pt x="24079" y="9009"/>
                  <a:pt x="24079" y="8998"/>
                  <a:pt x="24079" y="8986"/>
                </a:cubicBezTo>
                <a:cubicBezTo>
                  <a:pt x="22124" y="2470"/>
                  <a:pt x="15281" y="-1231"/>
                  <a:pt x="8802" y="721"/>
                </a:cubicBezTo>
                <a:cubicBezTo>
                  <a:pt x="8734" y="738"/>
                  <a:pt x="8688" y="757"/>
                  <a:pt x="8620" y="775"/>
                </a:cubicBezTo>
                <a:cubicBezTo>
                  <a:pt x="2141" y="2804"/>
                  <a:pt x="-1451" y="9711"/>
                  <a:pt x="572" y="16204"/>
                </a:cubicBezTo>
                <a:cubicBezTo>
                  <a:pt x="595" y="16308"/>
                  <a:pt x="618" y="16411"/>
                  <a:pt x="663" y="16513"/>
                </a:cubicBezTo>
                <a:close/>
              </a:path>
            </a:pathLst>
          </a:custGeom>
          <a:solidFill>
            <a:srgbClr val="ADA183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2" name="Google Shape;2112;p13"/>
          <p:cNvSpPr/>
          <p:nvPr/>
        </p:nvSpPr>
        <p:spPr>
          <a:xfrm>
            <a:off x="1620626" y="6294534"/>
            <a:ext cx="17704" cy="24007"/>
          </a:xfrm>
          <a:custGeom>
            <a:avLst/>
            <a:gdLst/>
            <a:ahLst/>
            <a:cxnLst/>
            <a:rect l="l" t="t" r="r" b="b"/>
            <a:pathLst>
              <a:path w="15328" h="15589" extrusionOk="0">
                <a:moveTo>
                  <a:pt x="398" y="10389"/>
                </a:moveTo>
                <a:cubicBezTo>
                  <a:pt x="1580" y="14376"/>
                  <a:pt x="5740" y="16655"/>
                  <a:pt x="9719" y="15480"/>
                </a:cubicBezTo>
                <a:cubicBezTo>
                  <a:pt x="9787" y="15457"/>
                  <a:pt x="9878" y="15432"/>
                  <a:pt x="9946" y="15407"/>
                </a:cubicBezTo>
                <a:cubicBezTo>
                  <a:pt x="14015" y="14110"/>
                  <a:pt x="16266" y="9749"/>
                  <a:pt x="14970" y="5666"/>
                </a:cubicBezTo>
                <a:cubicBezTo>
                  <a:pt x="14970" y="5645"/>
                  <a:pt x="14947" y="5622"/>
                  <a:pt x="14947" y="5600"/>
                </a:cubicBezTo>
                <a:cubicBezTo>
                  <a:pt x="13765" y="1613"/>
                  <a:pt x="9605" y="-666"/>
                  <a:pt x="5626" y="509"/>
                </a:cubicBezTo>
                <a:cubicBezTo>
                  <a:pt x="5558" y="531"/>
                  <a:pt x="5468" y="557"/>
                  <a:pt x="5399" y="582"/>
                </a:cubicBezTo>
                <a:cubicBezTo>
                  <a:pt x="1330" y="1880"/>
                  <a:pt x="-921" y="6241"/>
                  <a:pt x="375" y="10323"/>
                </a:cubicBezTo>
                <a:cubicBezTo>
                  <a:pt x="375" y="10344"/>
                  <a:pt x="398" y="10367"/>
                  <a:pt x="398" y="10389"/>
                </a:cubicBezTo>
                <a:close/>
              </a:path>
            </a:pathLst>
          </a:custGeom>
          <a:solidFill>
            <a:srgbClr val="ADA183">
              <a:alpha val="827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3" name="Google Shape;2113;p13"/>
          <p:cNvSpPr/>
          <p:nvPr/>
        </p:nvSpPr>
        <p:spPr>
          <a:xfrm>
            <a:off x="264318" y="4678664"/>
            <a:ext cx="9608" cy="12630"/>
          </a:xfrm>
          <a:custGeom>
            <a:avLst/>
            <a:gdLst/>
            <a:ahLst/>
            <a:cxnLst/>
            <a:rect l="l" t="t" r="r" b="b"/>
            <a:pathLst>
              <a:path w="8318" h="8201" extrusionOk="0">
                <a:moveTo>
                  <a:pt x="159" y="5452"/>
                </a:moveTo>
                <a:cubicBezTo>
                  <a:pt x="795" y="7619"/>
                  <a:pt x="3069" y="8873"/>
                  <a:pt x="5228" y="8235"/>
                </a:cubicBezTo>
                <a:cubicBezTo>
                  <a:pt x="5296" y="8212"/>
                  <a:pt x="5342" y="8212"/>
                  <a:pt x="5387" y="8189"/>
                </a:cubicBezTo>
                <a:cubicBezTo>
                  <a:pt x="7547" y="7551"/>
                  <a:pt x="8798" y="5270"/>
                  <a:pt x="8161" y="3103"/>
                </a:cubicBezTo>
                <a:cubicBezTo>
                  <a:pt x="8138" y="3035"/>
                  <a:pt x="8138" y="2989"/>
                  <a:pt x="8116" y="2943"/>
                </a:cubicBezTo>
                <a:cubicBezTo>
                  <a:pt x="7365" y="799"/>
                  <a:pt x="5024" y="-318"/>
                  <a:pt x="2910" y="434"/>
                </a:cubicBezTo>
                <a:cubicBezTo>
                  <a:pt x="2887" y="434"/>
                  <a:pt x="2887" y="434"/>
                  <a:pt x="2887" y="434"/>
                </a:cubicBezTo>
                <a:cubicBezTo>
                  <a:pt x="773" y="1096"/>
                  <a:pt x="-432" y="3308"/>
                  <a:pt x="159" y="5452"/>
                </a:cubicBezTo>
                <a:close/>
              </a:path>
            </a:pathLst>
          </a:custGeom>
          <a:solidFill>
            <a:srgbClr val="D1BC9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p13"/>
          <p:cNvSpPr/>
          <p:nvPr/>
        </p:nvSpPr>
        <p:spPr>
          <a:xfrm>
            <a:off x="1092576" y="6420059"/>
            <a:ext cx="23267" cy="31122"/>
          </a:xfrm>
          <a:custGeom>
            <a:avLst/>
            <a:gdLst/>
            <a:ahLst/>
            <a:cxnLst/>
            <a:rect l="l" t="t" r="r" b="b"/>
            <a:pathLst>
              <a:path w="20145" h="20209" extrusionOk="0">
                <a:moveTo>
                  <a:pt x="546" y="13553"/>
                </a:moveTo>
                <a:cubicBezTo>
                  <a:pt x="2274" y="18749"/>
                  <a:pt x="7844" y="21591"/>
                  <a:pt x="13050" y="19940"/>
                </a:cubicBezTo>
                <a:cubicBezTo>
                  <a:pt x="18233" y="18457"/>
                  <a:pt x="21257" y="13031"/>
                  <a:pt x="19779" y="7822"/>
                </a:cubicBezTo>
                <a:cubicBezTo>
                  <a:pt x="19734" y="7678"/>
                  <a:pt x="19688" y="7537"/>
                  <a:pt x="19643" y="7395"/>
                </a:cubicBezTo>
                <a:cubicBezTo>
                  <a:pt x="18211" y="2174"/>
                  <a:pt x="12823" y="-887"/>
                  <a:pt x="7616" y="557"/>
                </a:cubicBezTo>
                <a:cubicBezTo>
                  <a:pt x="7389" y="623"/>
                  <a:pt x="7139" y="696"/>
                  <a:pt x="6912" y="781"/>
                </a:cubicBezTo>
                <a:cubicBezTo>
                  <a:pt x="1660" y="2500"/>
                  <a:pt x="-1204" y="8166"/>
                  <a:pt x="501" y="13435"/>
                </a:cubicBezTo>
                <a:cubicBezTo>
                  <a:pt x="524" y="13476"/>
                  <a:pt x="524" y="13515"/>
                  <a:pt x="546" y="13553"/>
                </a:cubicBezTo>
                <a:close/>
              </a:path>
            </a:pathLst>
          </a:custGeom>
          <a:solidFill>
            <a:srgbClr val="ADA183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5" name="Google Shape;2115;p13"/>
          <p:cNvSpPr/>
          <p:nvPr/>
        </p:nvSpPr>
        <p:spPr>
          <a:xfrm>
            <a:off x="1605834" y="6413093"/>
            <a:ext cx="55378" cy="73979"/>
          </a:xfrm>
          <a:custGeom>
            <a:avLst/>
            <a:gdLst/>
            <a:ahLst/>
            <a:cxnLst/>
            <a:rect l="l" t="t" r="r" b="b"/>
            <a:pathLst>
              <a:path w="47946" h="48038" extrusionOk="0">
                <a:moveTo>
                  <a:pt x="1403" y="31581"/>
                </a:moveTo>
                <a:cubicBezTo>
                  <a:pt x="5426" y="44171"/>
                  <a:pt x="18862" y="51128"/>
                  <a:pt x="31411" y="47091"/>
                </a:cubicBezTo>
                <a:cubicBezTo>
                  <a:pt x="43869" y="42962"/>
                  <a:pt x="50758" y="29574"/>
                  <a:pt x="46870" y="16984"/>
                </a:cubicBezTo>
                <a:cubicBezTo>
                  <a:pt x="43551" y="4827"/>
                  <a:pt x="31047" y="-2312"/>
                  <a:pt x="18931" y="1018"/>
                </a:cubicBezTo>
                <a:cubicBezTo>
                  <a:pt x="18226" y="1223"/>
                  <a:pt x="17544" y="1451"/>
                  <a:pt x="16862" y="1702"/>
                </a:cubicBezTo>
                <a:cubicBezTo>
                  <a:pt x="4744" y="4963"/>
                  <a:pt x="-2462" y="17463"/>
                  <a:pt x="789" y="29642"/>
                </a:cubicBezTo>
                <a:cubicBezTo>
                  <a:pt x="971" y="30304"/>
                  <a:pt x="1175" y="30942"/>
                  <a:pt x="1403" y="31581"/>
                </a:cubicBezTo>
                <a:close/>
              </a:path>
            </a:pathLst>
          </a:custGeom>
          <a:solidFill>
            <a:srgbClr val="E2D8BD">
              <a:alpha val="7765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6" name="Google Shape;2116;p13"/>
          <p:cNvSpPr/>
          <p:nvPr/>
        </p:nvSpPr>
        <p:spPr>
          <a:xfrm>
            <a:off x="150001" y="5470501"/>
            <a:ext cx="130763" cy="174922"/>
          </a:xfrm>
          <a:custGeom>
            <a:avLst/>
            <a:gdLst/>
            <a:ahLst/>
            <a:cxnLst/>
            <a:rect l="l" t="t" r="r" b="b"/>
            <a:pathLst>
              <a:path w="113215" h="113586" extrusionOk="0">
                <a:moveTo>
                  <a:pt x="9" y="56767"/>
                </a:moveTo>
                <a:cubicBezTo>
                  <a:pt x="-105" y="88133"/>
                  <a:pt x="25130" y="113661"/>
                  <a:pt x="56389" y="113786"/>
                </a:cubicBezTo>
                <a:cubicBezTo>
                  <a:pt x="87648" y="113912"/>
                  <a:pt x="113087" y="88585"/>
                  <a:pt x="113223" y="57219"/>
                </a:cubicBezTo>
                <a:cubicBezTo>
                  <a:pt x="113337" y="25855"/>
                  <a:pt x="88102" y="325"/>
                  <a:pt x="56843" y="200"/>
                </a:cubicBezTo>
                <a:cubicBezTo>
                  <a:pt x="56616" y="200"/>
                  <a:pt x="56389" y="200"/>
                  <a:pt x="56161" y="202"/>
                </a:cubicBezTo>
                <a:cubicBezTo>
                  <a:pt x="25107" y="328"/>
                  <a:pt x="9" y="25615"/>
                  <a:pt x="9" y="56767"/>
                </a:cubicBezTo>
                <a:close/>
              </a:path>
            </a:pathLst>
          </a:custGeom>
          <a:solidFill>
            <a:srgbClr val="D1BC94">
              <a:alpha val="8471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7" name="Google Shape;2117;p13"/>
          <p:cNvSpPr/>
          <p:nvPr/>
        </p:nvSpPr>
        <p:spPr>
          <a:xfrm>
            <a:off x="362679" y="5113703"/>
            <a:ext cx="16853" cy="22553"/>
          </a:xfrm>
          <a:custGeom>
            <a:avLst/>
            <a:gdLst/>
            <a:ahLst/>
            <a:cxnLst/>
            <a:rect l="l" t="t" r="r" b="b"/>
            <a:pathLst>
              <a:path w="14591" h="14645" extrusionOk="0">
                <a:moveTo>
                  <a:pt x="371" y="9803"/>
                </a:moveTo>
                <a:cubicBezTo>
                  <a:pt x="1621" y="13644"/>
                  <a:pt x="5759" y="15738"/>
                  <a:pt x="9578" y="14479"/>
                </a:cubicBezTo>
                <a:cubicBezTo>
                  <a:pt x="13397" y="13220"/>
                  <a:pt x="15489" y="9083"/>
                  <a:pt x="14238" y="5242"/>
                </a:cubicBezTo>
                <a:cubicBezTo>
                  <a:pt x="12988" y="1401"/>
                  <a:pt x="8850" y="-693"/>
                  <a:pt x="5031" y="566"/>
                </a:cubicBezTo>
                <a:cubicBezTo>
                  <a:pt x="1212" y="1825"/>
                  <a:pt x="-879" y="5962"/>
                  <a:pt x="371" y="9803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p13"/>
          <p:cNvSpPr/>
          <p:nvPr/>
        </p:nvSpPr>
        <p:spPr>
          <a:xfrm>
            <a:off x="1926137" y="6550307"/>
            <a:ext cx="175137" cy="224449"/>
          </a:xfrm>
          <a:custGeom>
            <a:avLst/>
            <a:gdLst/>
            <a:ahLst/>
            <a:cxnLst/>
            <a:rect l="l" t="t" r="r" b="b"/>
            <a:pathLst>
              <a:path w="151634" h="145746" extrusionOk="0">
                <a:moveTo>
                  <a:pt x="25689" y="142325"/>
                </a:moveTo>
                <a:lnTo>
                  <a:pt x="36601" y="90550"/>
                </a:lnTo>
                <a:lnTo>
                  <a:pt x="0" y="52231"/>
                </a:lnTo>
                <a:lnTo>
                  <a:pt x="52743" y="46529"/>
                </a:lnTo>
                <a:lnTo>
                  <a:pt x="77977" y="0"/>
                </a:lnTo>
                <a:lnTo>
                  <a:pt x="99574" y="48354"/>
                </a:lnTo>
                <a:lnTo>
                  <a:pt x="151635" y="57934"/>
                </a:lnTo>
                <a:lnTo>
                  <a:pt x="112305" y="93515"/>
                </a:lnTo>
                <a:lnTo>
                  <a:pt x="119125" y="145746"/>
                </a:lnTo>
                <a:lnTo>
                  <a:pt x="73430" y="119517"/>
                </a:lnTo>
                <a:lnTo>
                  <a:pt x="25689" y="142325"/>
                </a:lnTo>
                <a:close/>
              </a:path>
            </a:pathLst>
          </a:custGeom>
          <a:solidFill>
            <a:srgbClr val="FFFFFF">
              <a:alpha val="63919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p13"/>
          <p:cNvSpPr/>
          <p:nvPr/>
        </p:nvSpPr>
        <p:spPr>
          <a:xfrm>
            <a:off x="1099502" y="6409004"/>
            <a:ext cx="178026" cy="244470"/>
          </a:xfrm>
          <a:custGeom>
            <a:avLst/>
            <a:gdLst/>
            <a:ahLst/>
            <a:cxnLst/>
            <a:rect l="l" t="t" r="r" b="b"/>
            <a:pathLst>
              <a:path w="154135" h="158747" extrusionOk="0">
                <a:moveTo>
                  <a:pt x="52970" y="158747"/>
                </a:moveTo>
                <a:lnTo>
                  <a:pt x="48196" y="103551"/>
                </a:lnTo>
                <a:lnTo>
                  <a:pt x="0" y="75952"/>
                </a:lnTo>
                <a:lnTo>
                  <a:pt x="51151" y="54284"/>
                </a:lnTo>
                <a:lnTo>
                  <a:pt x="62518" y="0"/>
                </a:lnTo>
                <a:lnTo>
                  <a:pt x="98892" y="41968"/>
                </a:lnTo>
                <a:lnTo>
                  <a:pt x="154135" y="35809"/>
                </a:lnTo>
                <a:lnTo>
                  <a:pt x="125491" y="83479"/>
                </a:lnTo>
                <a:lnTo>
                  <a:pt x="148225" y="134114"/>
                </a:lnTo>
                <a:lnTo>
                  <a:pt x="94118" y="121569"/>
                </a:lnTo>
                <a:lnTo>
                  <a:pt x="52970" y="158747"/>
                </a:lnTo>
                <a:close/>
              </a:path>
            </a:pathLst>
          </a:custGeom>
          <a:solidFill>
            <a:srgbClr val="FFFFFF">
              <a:alpha val="988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p13"/>
          <p:cNvSpPr/>
          <p:nvPr/>
        </p:nvSpPr>
        <p:spPr>
          <a:xfrm>
            <a:off x="1206023" y="5098977"/>
            <a:ext cx="44375" cy="59361"/>
          </a:xfrm>
          <a:custGeom>
            <a:avLst/>
            <a:gdLst/>
            <a:ahLst/>
            <a:cxnLst/>
            <a:rect l="l" t="t" r="r" b="b"/>
            <a:pathLst>
              <a:path w="38420" h="38546" extrusionOk="0">
                <a:moveTo>
                  <a:pt x="35010" y="4105"/>
                </a:moveTo>
                <a:lnTo>
                  <a:pt x="30464" y="16878"/>
                </a:lnTo>
                <a:lnTo>
                  <a:pt x="38420" y="28054"/>
                </a:lnTo>
                <a:lnTo>
                  <a:pt x="24780" y="27598"/>
                </a:lnTo>
                <a:lnTo>
                  <a:pt x="16596" y="38546"/>
                </a:lnTo>
                <a:lnTo>
                  <a:pt x="12731" y="25545"/>
                </a:lnTo>
                <a:lnTo>
                  <a:pt x="0" y="21212"/>
                </a:lnTo>
                <a:lnTo>
                  <a:pt x="11140" y="13457"/>
                </a:lnTo>
                <a:lnTo>
                  <a:pt x="11140" y="0"/>
                </a:lnTo>
                <a:lnTo>
                  <a:pt x="22052" y="8211"/>
                </a:lnTo>
                <a:lnTo>
                  <a:pt x="35010" y="4105"/>
                </a:lnTo>
                <a:close/>
              </a:path>
            </a:pathLst>
          </a:custGeom>
          <a:solidFill>
            <a:srgbClr val="FFFFFF">
              <a:alpha val="486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p13"/>
          <p:cNvSpPr txBox="1">
            <a:spLocks noGrp="1"/>
          </p:cNvSpPr>
          <p:nvPr>
            <p:ph type="subTitle" idx="3"/>
          </p:nvPr>
        </p:nvSpPr>
        <p:spPr>
          <a:xfrm>
            <a:off x="3534977" y="4020675"/>
            <a:ext cx="1994175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subTitle" idx="4"/>
          </p:nvPr>
        </p:nvSpPr>
        <p:spPr>
          <a:xfrm>
            <a:off x="6178164" y="4020675"/>
            <a:ext cx="199395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1575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2123" name="Google Shape;2123;p13"/>
          <p:cNvSpPr txBox="1">
            <a:spLocks noGrp="1"/>
          </p:cNvSpPr>
          <p:nvPr>
            <p:ph type="title"/>
          </p:nvPr>
        </p:nvSpPr>
        <p:spPr>
          <a:xfrm>
            <a:off x="891788" y="669575"/>
            <a:ext cx="728055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body" idx="5"/>
          </p:nvPr>
        </p:nvSpPr>
        <p:spPr>
          <a:xfrm>
            <a:off x="3534975" y="4447196"/>
            <a:ext cx="1994175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sp>
        <p:nvSpPr>
          <p:cNvPr id="2125" name="Google Shape;2125;p13"/>
          <p:cNvSpPr txBox="1">
            <a:spLocks noGrp="1"/>
          </p:cNvSpPr>
          <p:nvPr>
            <p:ph type="body" idx="6"/>
          </p:nvPr>
        </p:nvSpPr>
        <p:spPr>
          <a:xfrm>
            <a:off x="6178163" y="4433967"/>
            <a:ext cx="1994175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275"/>
            </a:lvl1pPr>
            <a:lvl2pPr marL="685800" lvl="1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2pPr>
            <a:lvl3pPr marL="1028700" lvl="2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3pPr>
            <a:lvl4pPr marL="1371600" lvl="3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4pPr>
            <a:lvl5pPr marL="1714500" lvl="4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5pPr>
            <a:lvl6pPr marL="2057400" lvl="5" indent="-252413" rtl="0">
              <a:spcBef>
                <a:spcPts val="1575"/>
              </a:spcBef>
              <a:spcAft>
                <a:spcPts val="0"/>
              </a:spcAft>
              <a:buSzPts val="1700"/>
              <a:buChar char="■"/>
              <a:defRPr sz="1275"/>
            </a:lvl6pPr>
            <a:lvl7pPr marL="2400300" lvl="6" indent="-252413" rtl="0">
              <a:spcBef>
                <a:spcPts val="1575"/>
              </a:spcBef>
              <a:spcAft>
                <a:spcPts val="0"/>
              </a:spcAft>
              <a:buSzPts val="1700"/>
              <a:buChar char="●"/>
              <a:defRPr sz="1275"/>
            </a:lvl7pPr>
            <a:lvl8pPr marL="2743200" lvl="7" indent="-252413" rtl="0">
              <a:spcBef>
                <a:spcPts val="1575"/>
              </a:spcBef>
              <a:spcAft>
                <a:spcPts val="0"/>
              </a:spcAft>
              <a:buSzPts val="1700"/>
              <a:buChar char="○"/>
              <a:defRPr sz="1275"/>
            </a:lvl8pPr>
            <a:lvl9pPr marL="3086100" lvl="8" indent="-252413" rtl="0">
              <a:spcBef>
                <a:spcPts val="1575"/>
              </a:spcBef>
              <a:spcAft>
                <a:spcPts val="1575"/>
              </a:spcAft>
              <a:buSzPts val="1700"/>
              <a:buChar char="■"/>
              <a:defRPr sz="1275"/>
            </a:lvl9pPr>
          </a:lstStyle>
          <a:p>
            <a:endParaRPr/>
          </a:p>
        </p:txBody>
      </p:sp>
      <p:grpSp>
        <p:nvGrpSpPr>
          <p:cNvPr id="2126" name="Google Shape;2126;p13"/>
          <p:cNvGrpSpPr/>
          <p:nvPr/>
        </p:nvGrpSpPr>
        <p:grpSpPr>
          <a:xfrm flipH="1">
            <a:off x="4413783" y="61160"/>
            <a:ext cx="4691411" cy="6614415"/>
            <a:chOff x="259369" y="191459"/>
            <a:chExt cx="6255214" cy="6614415"/>
          </a:xfrm>
        </p:grpSpPr>
        <p:sp>
          <p:nvSpPr>
            <p:cNvPr id="2127" name="Google Shape;2127;p13"/>
            <p:cNvSpPr/>
            <p:nvPr/>
          </p:nvSpPr>
          <p:spPr>
            <a:xfrm rot="10800000" flipH="1">
              <a:off x="6435461" y="252845"/>
              <a:ext cx="79122" cy="79382"/>
            </a:xfrm>
            <a:custGeom>
              <a:avLst/>
              <a:gdLst/>
              <a:ahLst/>
              <a:cxnLst/>
              <a:rect l="l" t="t" r="r" b="b"/>
              <a:pathLst>
                <a:path w="51378" h="51547" extrusionOk="0">
                  <a:moveTo>
                    <a:pt x="51378" y="25774"/>
                  </a:moveTo>
                  <a:cubicBezTo>
                    <a:pt x="51378" y="40008"/>
                    <a:pt x="39877" y="51547"/>
                    <a:pt x="25689" y="51547"/>
                  </a:cubicBezTo>
                  <a:cubicBezTo>
                    <a:pt x="11501" y="51547"/>
                    <a:pt x="0" y="40008"/>
                    <a:pt x="0" y="25774"/>
                  </a:cubicBezTo>
                  <a:cubicBezTo>
                    <a:pt x="0" y="11539"/>
                    <a:pt x="11501" y="0"/>
                    <a:pt x="25689" y="0"/>
                  </a:cubicBezTo>
                  <a:cubicBezTo>
                    <a:pt x="39877" y="0"/>
                    <a:pt x="51378" y="11539"/>
                    <a:pt x="51378" y="25774"/>
                  </a:cubicBezTo>
                  <a:close/>
                </a:path>
              </a:pathLst>
            </a:custGeom>
            <a:solidFill>
              <a:srgbClr val="D1BC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p13"/>
            <p:cNvSpPr/>
            <p:nvPr/>
          </p:nvSpPr>
          <p:spPr>
            <a:xfrm rot="10800000" flipH="1">
              <a:off x="2434516" y="1225761"/>
              <a:ext cx="165247" cy="165790"/>
            </a:xfrm>
            <a:custGeom>
              <a:avLst/>
              <a:gdLst/>
              <a:ahLst/>
              <a:cxnLst/>
              <a:rect l="l" t="t" r="r" b="b"/>
              <a:pathLst>
                <a:path w="107303" h="107656" extrusionOk="0">
                  <a:moveTo>
                    <a:pt x="9" y="54028"/>
                  </a:moveTo>
                  <a:cubicBezTo>
                    <a:pt x="9" y="83756"/>
                    <a:pt x="24038" y="107856"/>
                    <a:pt x="53660" y="107856"/>
                  </a:cubicBezTo>
                  <a:cubicBezTo>
                    <a:pt x="83282" y="107856"/>
                    <a:pt x="107312" y="83756"/>
                    <a:pt x="107312" y="54028"/>
                  </a:cubicBezTo>
                  <a:cubicBezTo>
                    <a:pt x="107312" y="24299"/>
                    <a:pt x="83282" y="200"/>
                    <a:pt x="53660" y="200"/>
                  </a:cubicBezTo>
                  <a:cubicBezTo>
                    <a:pt x="24038" y="200"/>
                    <a:pt x="9" y="24299"/>
                    <a:pt x="9" y="54028"/>
                  </a:cubicBezTo>
                  <a:close/>
                </a:path>
              </a:pathLst>
            </a:custGeom>
            <a:solidFill>
              <a:srgbClr val="E2D8BD">
                <a:alpha val="95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p13"/>
            <p:cNvSpPr/>
            <p:nvPr/>
          </p:nvSpPr>
          <p:spPr>
            <a:xfrm rot="10800000" flipH="1">
              <a:off x="3175702" y="833181"/>
              <a:ext cx="132337" cy="132773"/>
            </a:xfrm>
            <a:custGeom>
              <a:avLst/>
              <a:gdLst/>
              <a:ahLst/>
              <a:cxnLst/>
              <a:rect l="l" t="t" r="r" b="b"/>
              <a:pathLst>
                <a:path w="85933" h="86216" extrusionOk="0">
                  <a:moveTo>
                    <a:pt x="9" y="43308"/>
                  </a:moveTo>
                  <a:cubicBezTo>
                    <a:pt x="9" y="67115"/>
                    <a:pt x="19242" y="86416"/>
                    <a:pt x="42975" y="86416"/>
                  </a:cubicBezTo>
                  <a:cubicBezTo>
                    <a:pt x="66709" y="86416"/>
                    <a:pt x="85942" y="67115"/>
                    <a:pt x="85942" y="43308"/>
                  </a:cubicBezTo>
                  <a:cubicBezTo>
                    <a:pt x="85942" y="19500"/>
                    <a:pt x="66709" y="200"/>
                    <a:pt x="42975" y="200"/>
                  </a:cubicBezTo>
                  <a:cubicBezTo>
                    <a:pt x="19242" y="200"/>
                    <a:pt x="9" y="19500"/>
                    <a:pt x="9" y="43308"/>
                  </a:cubicBezTo>
                  <a:close/>
                </a:path>
              </a:pathLst>
            </a:custGeom>
            <a:solidFill>
              <a:srgbClr val="D1BC94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13"/>
            <p:cNvSpPr/>
            <p:nvPr/>
          </p:nvSpPr>
          <p:spPr>
            <a:xfrm rot="10800000" flipH="1">
              <a:off x="1185752" y="1293936"/>
              <a:ext cx="54615" cy="54795"/>
            </a:xfrm>
            <a:custGeom>
              <a:avLst/>
              <a:gdLst/>
              <a:ahLst/>
              <a:cxnLst/>
              <a:rect l="l" t="t" r="r" b="b"/>
              <a:pathLst>
                <a:path w="35464" h="35581" extrusionOk="0">
                  <a:moveTo>
                    <a:pt x="9" y="17990"/>
                  </a:moveTo>
                  <a:cubicBezTo>
                    <a:pt x="9" y="27816"/>
                    <a:pt x="7943" y="35781"/>
                    <a:pt x="17741" y="35781"/>
                  </a:cubicBezTo>
                  <a:cubicBezTo>
                    <a:pt x="27539" y="35781"/>
                    <a:pt x="35473" y="27816"/>
                    <a:pt x="35473" y="17990"/>
                  </a:cubicBezTo>
                  <a:cubicBezTo>
                    <a:pt x="35473" y="8165"/>
                    <a:pt x="27539" y="200"/>
                    <a:pt x="17741" y="200"/>
                  </a:cubicBezTo>
                  <a:cubicBezTo>
                    <a:pt x="7943" y="200"/>
                    <a:pt x="9" y="8165"/>
                    <a:pt x="9" y="17990"/>
                  </a:cubicBezTo>
                  <a:close/>
                </a:path>
              </a:pathLst>
            </a:custGeom>
            <a:solidFill>
              <a:srgbClr val="E2D8BD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13"/>
            <p:cNvSpPr/>
            <p:nvPr/>
          </p:nvSpPr>
          <p:spPr>
            <a:xfrm rot="10800000" flipH="1">
              <a:off x="3203380" y="1361759"/>
              <a:ext cx="32908" cy="33018"/>
            </a:xfrm>
            <a:custGeom>
              <a:avLst/>
              <a:gdLst/>
              <a:ahLst/>
              <a:cxnLst/>
              <a:rect l="l" t="t" r="r" b="b"/>
              <a:pathLst>
                <a:path w="21369" h="21440" extrusionOk="0">
                  <a:moveTo>
                    <a:pt x="9" y="10920"/>
                  </a:moveTo>
                  <a:cubicBezTo>
                    <a:pt x="9" y="16841"/>
                    <a:pt x="4782" y="21640"/>
                    <a:pt x="10693" y="21640"/>
                  </a:cubicBezTo>
                  <a:cubicBezTo>
                    <a:pt x="16604" y="21640"/>
                    <a:pt x="21378" y="16841"/>
                    <a:pt x="21378" y="10920"/>
                  </a:cubicBezTo>
                  <a:cubicBezTo>
                    <a:pt x="21378" y="4999"/>
                    <a:pt x="16604" y="200"/>
                    <a:pt x="10693" y="200"/>
                  </a:cubicBezTo>
                  <a:cubicBezTo>
                    <a:pt x="4782" y="200"/>
                    <a:pt x="9" y="4999"/>
                    <a:pt x="9" y="10920"/>
                  </a:cubicBezTo>
                  <a:close/>
                </a:path>
              </a:pathLst>
            </a:custGeom>
            <a:solidFill>
              <a:srgbClr val="D7CA91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13"/>
            <p:cNvSpPr/>
            <p:nvPr/>
          </p:nvSpPr>
          <p:spPr>
            <a:xfrm rot="10800000" flipH="1">
              <a:off x="5395569" y="629587"/>
              <a:ext cx="49014" cy="49174"/>
            </a:xfrm>
            <a:custGeom>
              <a:avLst/>
              <a:gdLst/>
              <a:ahLst/>
              <a:cxnLst/>
              <a:rect l="l" t="t" r="r" b="b"/>
              <a:pathLst>
                <a:path w="31827" h="31931" extrusionOk="0">
                  <a:moveTo>
                    <a:pt x="9" y="16394"/>
                  </a:moveTo>
                  <a:cubicBezTo>
                    <a:pt x="9" y="25084"/>
                    <a:pt x="7033" y="32132"/>
                    <a:pt x="15695" y="32132"/>
                  </a:cubicBezTo>
                  <a:cubicBezTo>
                    <a:pt x="15763" y="32132"/>
                    <a:pt x="15854" y="32132"/>
                    <a:pt x="15922" y="32132"/>
                  </a:cubicBezTo>
                  <a:cubicBezTo>
                    <a:pt x="24629" y="32132"/>
                    <a:pt x="31722" y="25129"/>
                    <a:pt x="31836" y="16394"/>
                  </a:cubicBezTo>
                  <a:cubicBezTo>
                    <a:pt x="31836" y="7544"/>
                    <a:pt x="24743" y="314"/>
                    <a:pt x="15922" y="200"/>
                  </a:cubicBezTo>
                  <a:cubicBezTo>
                    <a:pt x="7124" y="200"/>
                    <a:pt x="9" y="7339"/>
                    <a:pt x="9" y="16166"/>
                  </a:cubicBezTo>
                  <a:cubicBezTo>
                    <a:pt x="9" y="16234"/>
                    <a:pt x="9" y="16325"/>
                    <a:pt x="9" y="16394"/>
                  </a:cubicBezTo>
                  <a:close/>
                </a:path>
              </a:pathLst>
            </a:custGeom>
            <a:solidFill>
              <a:srgbClr val="C5A57E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13"/>
            <p:cNvSpPr/>
            <p:nvPr/>
          </p:nvSpPr>
          <p:spPr>
            <a:xfrm rot="10800000" flipH="1">
              <a:off x="1913931" y="827296"/>
              <a:ext cx="44463" cy="44608"/>
            </a:xfrm>
            <a:custGeom>
              <a:avLst/>
              <a:gdLst/>
              <a:ahLst/>
              <a:cxnLst/>
              <a:rect l="l" t="t" r="r" b="b"/>
              <a:pathLst>
                <a:path w="28872" h="28966" extrusionOk="0">
                  <a:moveTo>
                    <a:pt x="9" y="14797"/>
                  </a:moveTo>
                  <a:cubicBezTo>
                    <a:pt x="9" y="22735"/>
                    <a:pt x="6420" y="29167"/>
                    <a:pt x="14331" y="29167"/>
                  </a:cubicBezTo>
                  <a:cubicBezTo>
                    <a:pt x="22288" y="29167"/>
                    <a:pt x="28767" y="22780"/>
                    <a:pt x="28881" y="14797"/>
                  </a:cubicBezTo>
                  <a:cubicBezTo>
                    <a:pt x="28881" y="6746"/>
                    <a:pt x="22356" y="200"/>
                    <a:pt x="14331" y="200"/>
                  </a:cubicBezTo>
                  <a:cubicBezTo>
                    <a:pt x="6374" y="314"/>
                    <a:pt x="9" y="6814"/>
                    <a:pt x="9" y="14797"/>
                  </a:cubicBezTo>
                  <a:close/>
                </a:path>
              </a:pathLst>
            </a:custGeom>
            <a:solidFill>
              <a:srgbClr val="D7CA91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13"/>
            <p:cNvSpPr/>
            <p:nvPr/>
          </p:nvSpPr>
          <p:spPr>
            <a:xfrm rot="10800000" flipH="1">
              <a:off x="488217" y="6706596"/>
              <a:ext cx="49014" cy="49174"/>
            </a:xfrm>
            <a:custGeom>
              <a:avLst/>
              <a:gdLst/>
              <a:ahLst/>
              <a:cxnLst/>
              <a:rect l="l" t="t" r="r" b="b"/>
              <a:pathLst>
                <a:path w="31827" h="31931" extrusionOk="0">
                  <a:moveTo>
                    <a:pt x="9" y="16166"/>
                  </a:moveTo>
                  <a:cubicBezTo>
                    <a:pt x="9" y="24993"/>
                    <a:pt x="7124" y="32132"/>
                    <a:pt x="15922" y="32132"/>
                  </a:cubicBezTo>
                  <a:cubicBezTo>
                    <a:pt x="24720" y="32132"/>
                    <a:pt x="31836" y="24993"/>
                    <a:pt x="31836" y="16166"/>
                  </a:cubicBezTo>
                  <a:cubicBezTo>
                    <a:pt x="31836" y="7339"/>
                    <a:pt x="24720" y="200"/>
                    <a:pt x="15922" y="200"/>
                  </a:cubicBezTo>
                  <a:cubicBezTo>
                    <a:pt x="7124" y="200"/>
                    <a:pt x="9" y="7339"/>
                    <a:pt x="9" y="16166"/>
                  </a:cubicBezTo>
                  <a:close/>
                </a:path>
              </a:pathLst>
            </a:custGeom>
            <a:solidFill>
              <a:srgbClr val="C5A57E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13"/>
            <p:cNvSpPr/>
            <p:nvPr/>
          </p:nvSpPr>
          <p:spPr>
            <a:xfrm rot="10800000" flipH="1">
              <a:off x="1185051" y="992042"/>
              <a:ext cx="110631" cy="110995"/>
            </a:xfrm>
            <a:custGeom>
              <a:avLst/>
              <a:gdLst/>
              <a:ahLst/>
              <a:cxnLst/>
              <a:rect l="l" t="t" r="r" b="b"/>
              <a:pathLst>
                <a:path w="71838" h="72075" extrusionOk="0">
                  <a:moveTo>
                    <a:pt x="9" y="36238"/>
                  </a:moveTo>
                  <a:cubicBezTo>
                    <a:pt x="9" y="56141"/>
                    <a:pt x="16081" y="72275"/>
                    <a:pt x="35928" y="72275"/>
                  </a:cubicBezTo>
                  <a:cubicBezTo>
                    <a:pt x="55775" y="72275"/>
                    <a:pt x="71847" y="56138"/>
                    <a:pt x="71847" y="36236"/>
                  </a:cubicBezTo>
                  <a:cubicBezTo>
                    <a:pt x="71847" y="16422"/>
                    <a:pt x="55911" y="326"/>
                    <a:pt x="36155" y="201"/>
                  </a:cubicBezTo>
                  <a:cubicBezTo>
                    <a:pt x="16309" y="75"/>
                    <a:pt x="145" y="16107"/>
                    <a:pt x="9" y="36010"/>
                  </a:cubicBezTo>
                  <a:cubicBezTo>
                    <a:pt x="9" y="36085"/>
                    <a:pt x="9" y="36163"/>
                    <a:pt x="9" y="36238"/>
                  </a:cubicBezTo>
                  <a:close/>
                </a:path>
              </a:pathLst>
            </a:custGeom>
            <a:solidFill>
              <a:srgbClr val="D7CA91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13"/>
            <p:cNvSpPr/>
            <p:nvPr/>
          </p:nvSpPr>
          <p:spPr>
            <a:xfrm rot="10800000" flipH="1">
              <a:off x="5799471" y="676828"/>
              <a:ext cx="141789" cy="140522"/>
            </a:xfrm>
            <a:custGeom>
              <a:avLst/>
              <a:gdLst/>
              <a:ahLst/>
              <a:cxnLst/>
              <a:rect l="l" t="t" r="r" b="b"/>
              <a:pathLst>
                <a:path w="92071" h="91248" extrusionOk="0">
                  <a:moveTo>
                    <a:pt x="9" y="45831"/>
                  </a:moveTo>
                  <a:cubicBezTo>
                    <a:pt x="622" y="71208"/>
                    <a:pt x="21310" y="91455"/>
                    <a:pt x="46613" y="91448"/>
                  </a:cubicBezTo>
                  <a:cubicBezTo>
                    <a:pt x="71734" y="91448"/>
                    <a:pt x="92081" y="71026"/>
                    <a:pt x="92081" y="45831"/>
                  </a:cubicBezTo>
                  <a:cubicBezTo>
                    <a:pt x="92081" y="20637"/>
                    <a:pt x="71734" y="214"/>
                    <a:pt x="46613" y="214"/>
                  </a:cubicBezTo>
                  <a:cubicBezTo>
                    <a:pt x="21515" y="-415"/>
                    <a:pt x="645" y="19492"/>
                    <a:pt x="31" y="44677"/>
                  </a:cubicBezTo>
                  <a:cubicBezTo>
                    <a:pt x="9" y="45060"/>
                    <a:pt x="9" y="45446"/>
                    <a:pt x="9" y="45831"/>
                  </a:cubicBezTo>
                  <a:close/>
                </a:path>
              </a:pathLst>
            </a:custGeom>
            <a:solidFill>
              <a:srgbClr val="ADA183">
                <a:alpha val="9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13"/>
            <p:cNvSpPr/>
            <p:nvPr/>
          </p:nvSpPr>
          <p:spPr>
            <a:xfrm rot="10800000" flipH="1">
              <a:off x="4946309" y="766627"/>
              <a:ext cx="38720" cy="39215"/>
            </a:xfrm>
            <a:custGeom>
              <a:avLst/>
              <a:gdLst/>
              <a:ahLst/>
              <a:cxnLst/>
              <a:rect l="l" t="t" r="r" b="b"/>
              <a:pathLst>
                <a:path w="25143" h="25464" extrusionOk="0">
                  <a:moveTo>
                    <a:pt x="541" y="16746"/>
                  </a:moveTo>
                  <a:cubicBezTo>
                    <a:pt x="2405" y="23292"/>
                    <a:pt x="9202" y="27055"/>
                    <a:pt x="15727" y="25185"/>
                  </a:cubicBezTo>
                  <a:cubicBezTo>
                    <a:pt x="15977" y="25116"/>
                    <a:pt x="16204" y="25048"/>
                    <a:pt x="16454" y="24957"/>
                  </a:cubicBezTo>
                  <a:cubicBezTo>
                    <a:pt x="22933" y="22972"/>
                    <a:pt x="26593" y="16084"/>
                    <a:pt x="24616" y="9584"/>
                  </a:cubicBezTo>
                  <a:cubicBezTo>
                    <a:pt x="24547" y="9378"/>
                    <a:pt x="24479" y="9196"/>
                    <a:pt x="24411" y="8991"/>
                  </a:cubicBezTo>
                  <a:cubicBezTo>
                    <a:pt x="22342" y="2376"/>
                    <a:pt x="15317" y="-1296"/>
                    <a:pt x="8747" y="780"/>
                  </a:cubicBezTo>
                  <a:cubicBezTo>
                    <a:pt x="8725" y="780"/>
                    <a:pt x="8725" y="780"/>
                    <a:pt x="8725" y="780"/>
                  </a:cubicBezTo>
                  <a:cubicBezTo>
                    <a:pt x="2177" y="3060"/>
                    <a:pt x="-1415" y="10086"/>
                    <a:pt x="541" y="16746"/>
                  </a:cubicBezTo>
                  <a:close/>
                </a:path>
              </a:pathLst>
            </a:custGeom>
            <a:solidFill>
              <a:srgbClr val="C5A57E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13"/>
            <p:cNvSpPr/>
            <p:nvPr/>
          </p:nvSpPr>
          <p:spPr>
            <a:xfrm rot="10800000" flipH="1">
              <a:off x="259369" y="3881957"/>
              <a:ext cx="107979" cy="108325"/>
            </a:xfrm>
            <a:custGeom>
              <a:avLst/>
              <a:gdLst/>
              <a:ahLst/>
              <a:cxnLst/>
              <a:rect l="l" t="t" r="r" b="b"/>
              <a:pathLst>
                <a:path w="70116" h="70341" extrusionOk="0">
                  <a:moveTo>
                    <a:pt x="1648" y="46091"/>
                  </a:moveTo>
                  <a:cubicBezTo>
                    <a:pt x="7627" y="64550"/>
                    <a:pt x="27292" y="74729"/>
                    <a:pt x="45752" y="68899"/>
                  </a:cubicBezTo>
                  <a:cubicBezTo>
                    <a:pt x="64144" y="62910"/>
                    <a:pt x="74306" y="43160"/>
                    <a:pt x="68486" y="24651"/>
                  </a:cubicBezTo>
                  <a:cubicBezTo>
                    <a:pt x="62507" y="6192"/>
                    <a:pt x="42842" y="-3988"/>
                    <a:pt x="24382" y="1842"/>
                  </a:cubicBezTo>
                  <a:cubicBezTo>
                    <a:pt x="5991" y="7832"/>
                    <a:pt x="-4172" y="27582"/>
                    <a:pt x="1648" y="46091"/>
                  </a:cubicBezTo>
                  <a:close/>
                </a:path>
              </a:pathLst>
            </a:custGeom>
            <a:solidFill>
              <a:srgbClr val="ADA183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13"/>
            <p:cNvSpPr/>
            <p:nvPr/>
          </p:nvSpPr>
          <p:spPr>
            <a:xfrm rot="10800000" flipH="1">
              <a:off x="3928996" y="768761"/>
              <a:ext cx="70801" cy="71022"/>
            </a:xfrm>
            <a:custGeom>
              <a:avLst/>
              <a:gdLst/>
              <a:ahLst/>
              <a:cxnLst/>
              <a:rect l="l" t="t" r="r" b="b"/>
              <a:pathLst>
                <a:path w="45975" h="46118" extrusionOk="0">
                  <a:moveTo>
                    <a:pt x="1168" y="30330"/>
                  </a:moveTo>
                  <a:cubicBezTo>
                    <a:pt x="4919" y="42350"/>
                    <a:pt x="17673" y="49033"/>
                    <a:pt x="29653" y="45269"/>
                  </a:cubicBezTo>
                  <a:cubicBezTo>
                    <a:pt x="29789" y="45246"/>
                    <a:pt x="29903" y="45201"/>
                    <a:pt x="30040" y="45155"/>
                  </a:cubicBezTo>
                  <a:cubicBezTo>
                    <a:pt x="42020" y="41392"/>
                    <a:pt x="48704" y="28596"/>
                    <a:pt x="44930" y="16576"/>
                  </a:cubicBezTo>
                  <a:cubicBezTo>
                    <a:pt x="44908" y="16439"/>
                    <a:pt x="44862" y="16325"/>
                    <a:pt x="44817" y="16188"/>
                  </a:cubicBezTo>
                  <a:cubicBezTo>
                    <a:pt x="41065" y="4168"/>
                    <a:pt x="28312" y="-2515"/>
                    <a:pt x="16331" y="1249"/>
                  </a:cubicBezTo>
                  <a:cubicBezTo>
                    <a:pt x="16195" y="1272"/>
                    <a:pt x="16081" y="1317"/>
                    <a:pt x="15945" y="1363"/>
                  </a:cubicBezTo>
                  <a:cubicBezTo>
                    <a:pt x="3964" y="5126"/>
                    <a:pt x="-2697" y="17922"/>
                    <a:pt x="1054" y="29942"/>
                  </a:cubicBezTo>
                  <a:cubicBezTo>
                    <a:pt x="1077" y="30079"/>
                    <a:pt x="1122" y="30193"/>
                    <a:pt x="1168" y="30330"/>
                  </a:cubicBezTo>
                  <a:close/>
                </a:path>
              </a:pathLst>
            </a:custGeom>
            <a:solidFill>
              <a:srgbClr val="C5A57E">
                <a:alpha val="8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13"/>
            <p:cNvSpPr/>
            <p:nvPr/>
          </p:nvSpPr>
          <p:spPr>
            <a:xfrm rot="10800000" flipH="1">
              <a:off x="679117" y="778474"/>
              <a:ext cx="165333" cy="166351"/>
            </a:xfrm>
            <a:custGeom>
              <a:avLst/>
              <a:gdLst/>
              <a:ahLst/>
              <a:cxnLst/>
              <a:rect l="l" t="t" r="r" b="b"/>
              <a:pathLst>
                <a:path w="107359" h="108020" extrusionOk="0">
                  <a:moveTo>
                    <a:pt x="2870" y="71012"/>
                  </a:moveTo>
                  <a:cubicBezTo>
                    <a:pt x="11872" y="99135"/>
                    <a:pt x="41881" y="114640"/>
                    <a:pt x="69934" y="105681"/>
                  </a:cubicBezTo>
                  <a:cubicBezTo>
                    <a:pt x="98079" y="96809"/>
                    <a:pt x="113742" y="66724"/>
                    <a:pt x="104899" y="38487"/>
                  </a:cubicBezTo>
                  <a:cubicBezTo>
                    <a:pt x="104762" y="38077"/>
                    <a:pt x="104626" y="37666"/>
                    <a:pt x="104490" y="37256"/>
                  </a:cubicBezTo>
                  <a:cubicBezTo>
                    <a:pt x="95510" y="9201"/>
                    <a:pt x="65547" y="-6240"/>
                    <a:pt x="37561" y="2769"/>
                  </a:cubicBezTo>
                  <a:cubicBezTo>
                    <a:pt x="37516" y="2792"/>
                    <a:pt x="37471" y="2792"/>
                    <a:pt x="37425" y="2815"/>
                  </a:cubicBezTo>
                  <a:cubicBezTo>
                    <a:pt x="9371" y="11573"/>
                    <a:pt x="-6292" y="41475"/>
                    <a:pt x="2415" y="69621"/>
                  </a:cubicBezTo>
                  <a:cubicBezTo>
                    <a:pt x="2552" y="70100"/>
                    <a:pt x="2710" y="70556"/>
                    <a:pt x="2870" y="71012"/>
                  </a:cubicBezTo>
                  <a:close/>
                </a:path>
              </a:pathLst>
            </a:custGeom>
            <a:solidFill>
              <a:srgbClr val="E9E0D4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13"/>
            <p:cNvSpPr/>
            <p:nvPr/>
          </p:nvSpPr>
          <p:spPr>
            <a:xfrm rot="10800000" flipH="1">
              <a:off x="1478818" y="4301133"/>
              <a:ext cx="22747" cy="22812"/>
            </a:xfrm>
            <a:custGeom>
              <a:avLst/>
              <a:gdLst/>
              <a:ahLst/>
              <a:cxnLst/>
              <a:rect l="l" t="t" r="r" b="b"/>
              <a:pathLst>
                <a:path w="14771" h="14813" extrusionOk="0">
                  <a:moveTo>
                    <a:pt x="347" y="9887"/>
                  </a:moveTo>
                  <a:cubicBezTo>
                    <a:pt x="1643" y="13756"/>
                    <a:pt x="5780" y="15879"/>
                    <a:pt x="9668" y="14677"/>
                  </a:cubicBezTo>
                  <a:cubicBezTo>
                    <a:pt x="13532" y="13375"/>
                    <a:pt x="15647" y="9226"/>
                    <a:pt x="14442" y="5326"/>
                  </a:cubicBezTo>
                  <a:cubicBezTo>
                    <a:pt x="13146" y="1457"/>
                    <a:pt x="9008" y="-666"/>
                    <a:pt x="5121" y="536"/>
                  </a:cubicBezTo>
                  <a:cubicBezTo>
                    <a:pt x="1256" y="1838"/>
                    <a:pt x="-858" y="5987"/>
                    <a:pt x="347" y="9887"/>
                  </a:cubicBezTo>
                  <a:close/>
                </a:path>
              </a:pathLst>
            </a:custGeom>
            <a:solidFill>
              <a:srgbClr val="D1BC94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13"/>
            <p:cNvSpPr/>
            <p:nvPr/>
          </p:nvSpPr>
          <p:spPr>
            <a:xfrm rot="10800000" flipH="1">
              <a:off x="752030" y="405661"/>
              <a:ext cx="137342" cy="137787"/>
            </a:xfrm>
            <a:custGeom>
              <a:avLst/>
              <a:gdLst/>
              <a:ahLst/>
              <a:cxnLst/>
              <a:rect l="l" t="t" r="r" b="b"/>
              <a:pathLst>
                <a:path w="89183" h="89472" extrusionOk="0">
                  <a:moveTo>
                    <a:pt x="1934" y="58486"/>
                  </a:moveTo>
                  <a:cubicBezTo>
                    <a:pt x="9731" y="81938"/>
                    <a:pt x="34738" y="94887"/>
                    <a:pt x="58313" y="87681"/>
                  </a:cubicBezTo>
                  <a:cubicBezTo>
                    <a:pt x="81593" y="79760"/>
                    <a:pt x="94392" y="54702"/>
                    <a:pt x="87185" y="31116"/>
                  </a:cubicBezTo>
                  <a:cubicBezTo>
                    <a:pt x="79297" y="7870"/>
                    <a:pt x="54471" y="-4935"/>
                    <a:pt x="31033" y="2149"/>
                  </a:cubicBezTo>
                  <a:cubicBezTo>
                    <a:pt x="7776" y="9975"/>
                    <a:pt x="-5114" y="34907"/>
                    <a:pt x="1934" y="58486"/>
                  </a:cubicBezTo>
                  <a:close/>
                </a:path>
              </a:pathLst>
            </a:custGeom>
            <a:solidFill>
              <a:srgbClr val="D1BC94">
                <a:alpha val="7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13"/>
            <p:cNvSpPr/>
            <p:nvPr/>
          </p:nvSpPr>
          <p:spPr>
            <a:xfrm rot="10800000" flipH="1">
              <a:off x="1158326" y="2985097"/>
              <a:ext cx="55865" cy="55762"/>
            </a:xfrm>
            <a:custGeom>
              <a:avLst/>
              <a:gdLst/>
              <a:ahLst/>
              <a:cxnLst/>
              <a:rect l="l" t="t" r="r" b="b"/>
              <a:pathLst>
                <a:path w="36276" h="36209" extrusionOk="0">
                  <a:moveTo>
                    <a:pt x="983" y="23942"/>
                  </a:moveTo>
                  <a:cubicBezTo>
                    <a:pt x="3802" y="33223"/>
                    <a:pt x="13577" y="38464"/>
                    <a:pt x="22807" y="35647"/>
                  </a:cubicBezTo>
                  <a:cubicBezTo>
                    <a:pt x="23125" y="35556"/>
                    <a:pt x="23421" y="35456"/>
                    <a:pt x="23716" y="35346"/>
                  </a:cubicBezTo>
                  <a:cubicBezTo>
                    <a:pt x="33083" y="32479"/>
                    <a:pt x="38357" y="22539"/>
                    <a:pt x="35515" y="13140"/>
                  </a:cubicBezTo>
                  <a:cubicBezTo>
                    <a:pt x="35447" y="12939"/>
                    <a:pt x="35379" y="12739"/>
                    <a:pt x="35311" y="12538"/>
                  </a:cubicBezTo>
                  <a:cubicBezTo>
                    <a:pt x="32174" y="3095"/>
                    <a:pt x="22011" y="-2014"/>
                    <a:pt x="12600" y="1124"/>
                  </a:cubicBezTo>
                  <a:cubicBezTo>
                    <a:pt x="12600" y="1129"/>
                    <a:pt x="12577" y="1131"/>
                    <a:pt x="12577" y="1134"/>
                  </a:cubicBezTo>
                  <a:cubicBezTo>
                    <a:pt x="3211" y="4001"/>
                    <a:pt x="-2064" y="13941"/>
                    <a:pt x="778" y="23340"/>
                  </a:cubicBezTo>
                  <a:cubicBezTo>
                    <a:pt x="846" y="23541"/>
                    <a:pt x="915" y="23741"/>
                    <a:pt x="983" y="23942"/>
                  </a:cubicBezTo>
                  <a:close/>
                </a:path>
              </a:pathLst>
            </a:custGeom>
            <a:solidFill>
              <a:srgbClr val="D7CA91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13"/>
            <p:cNvSpPr/>
            <p:nvPr/>
          </p:nvSpPr>
          <p:spPr>
            <a:xfrm rot="10800000" flipH="1">
              <a:off x="754335" y="3606133"/>
              <a:ext cx="35549" cy="35540"/>
            </a:xfrm>
            <a:custGeom>
              <a:avLst/>
              <a:gdLst/>
              <a:ahLst/>
              <a:cxnLst/>
              <a:rect l="l" t="t" r="r" b="b"/>
              <a:pathLst>
                <a:path w="23084" h="23078" extrusionOk="0">
                  <a:moveTo>
                    <a:pt x="556" y="15347"/>
                  </a:moveTo>
                  <a:cubicBezTo>
                    <a:pt x="2466" y="21345"/>
                    <a:pt x="8877" y="24652"/>
                    <a:pt x="14856" y="22732"/>
                  </a:cubicBezTo>
                  <a:cubicBezTo>
                    <a:pt x="14924" y="22705"/>
                    <a:pt x="15015" y="22675"/>
                    <a:pt x="15106" y="22645"/>
                  </a:cubicBezTo>
                  <a:cubicBezTo>
                    <a:pt x="21062" y="20684"/>
                    <a:pt x="24404" y="14313"/>
                    <a:pt x="22608" y="8276"/>
                  </a:cubicBezTo>
                  <a:cubicBezTo>
                    <a:pt x="20653" y="2175"/>
                    <a:pt x="14151" y="-1192"/>
                    <a:pt x="8058" y="749"/>
                  </a:cubicBezTo>
                  <a:cubicBezTo>
                    <a:pt x="1966" y="2711"/>
                    <a:pt x="-1376" y="9238"/>
                    <a:pt x="556" y="15347"/>
                  </a:cubicBezTo>
                  <a:close/>
                </a:path>
              </a:pathLst>
            </a:custGeom>
            <a:solidFill>
              <a:srgbClr val="ADA183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13"/>
            <p:cNvSpPr/>
            <p:nvPr/>
          </p:nvSpPr>
          <p:spPr>
            <a:xfrm rot="10800000" flipH="1">
              <a:off x="804743" y="722907"/>
              <a:ext cx="51815" cy="51984"/>
            </a:xfrm>
            <a:custGeom>
              <a:avLst/>
              <a:gdLst/>
              <a:ahLst/>
              <a:cxnLst/>
              <a:rect l="l" t="t" r="r" b="b"/>
              <a:pathLst>
                <a:path w="33646" h="33756" extrusionOk="0">
                  <a:moveTo>
                    <a:pt x="33646" y="16878"/>
                  </a:moveTo>
                  <a:cubicBezTo>
                    <a:pt x="33646" y="26200"/>
                    <a:pt x="26114" y="33756"/>
                    <a:pt x="16823" y="33756"/>
                  </a:cubicBezTo>
                  <a:cubicBezTo>
                    <a:pt x="7532" y="33756"/>
                    <a:pt x="0" y="26200"/>
                    <a:pt x="0" y="16878"/>
                  </a:cubicBezTo>
                  <a:cubicBezTo>
                    <a:pt x="0" y="7557"/>
                    <a:pt x="7532" y="0"/>
                    <a:pt x="16823" y="0"/>
                  </a:cubicBezTo>
                  <a:cubicBezTo>
                    <a:pt x="26114" y="0"/>
                    <a:pt x="33646" y="7557"/>
                    <a:pt x="33646" y="16878"/>
                  </a:cubicBezTo>
                  <a:close/>
                </a:path>
              </a:pathLst>
            </a:custGeom>
            <a:solidFill>
              <a:srgbClr val="A0C3CA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13"/>
            <p:cNvSpPr/>
            <p:nvPr/>
          </p:nvSpPr>
          <p:spPr>
            <a:xfrm rot="10800000" flipH="1">
              <a:off x="3746528" y="592399"/>
              <a:ext cx="110580" cy="110849"/>
            </a:xfrm>
            <a:custGeom>
              <a:avLst/>
              <a:gdLst/>
              <a:ahLst/>
              <a:cxnLst/>
              <a:rect l="l" t="t" r="r" b="b"/>
              <a:pathLst>
                <a:path w="71805" h="71980" extrusionOk="0">
                  <a:moveTo>
                    <a:pt x="1811" y="47564"/>
                  </a:moveTo>
                  <a:cubicBezTo>
                    <a:pt x="8176" y="66381"/>
                    <a:pt x="28455" y="76554"/>
                    <a:pt x="47278" y="70373"/>
                  </a:cubicBezTo>
                  <a:cubicBezTo>
                    <a:pt x="66034" y="63986"/>
                    <a:pt x="76173" y="43641"/>
                    <a:pt x="70012" y="24756"/>
                  </a:cubicBezTo>
                  <a:cubicBezTo>
                    <a:pt x="63556" y="6030"/>
                    <a:pt x="43368" y="-4097"/>
                    <a:pt x="24544" y="1947"/>
                  </a:cubicBezTo>
                  <a:cubicBezTo>
                    <a:pt x="5789" y="8333"/>
                    <a:pt x="-4350" y="28679"/>
                    <a:pt x="1811" y="47564"/>
                  </a:cubicBezTo>
                  <a:close/>
                </a:path>
              </a:pathLst>
            </a:custGeom>
            <a:solidFill>
              <a:srgbClr val="A0C3CA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13"/>
            <p:cNvSpPr/>
            <p:nvPr/>
          </p:nvSpPr>
          <p:spPr>
            <a:xfrm rot="10800000" flipH="1">
              <a:off x="790645" y="5776695"/>
              <a:ext cx="158911" cy="159425"/>
            </a:xfrm>
            <a:custGeom>
              <a:avLst/>
              <a:gdLst/>
              <a:ahLst/>
              <a:cxnLst/>
              <a:rect l="l" t="t" r="r" b="b"/>
              <a:pathLst>
                <a:path w="103189" h="103523" extrusionOk="0">
                  <a:moveTo>
                    <a:pt x="2456" y="67737"/>
                  </a:moveTo>
                  <a:cubicBezTo>
                    <a:pt x="11254" y="94948"/>
                    <a:pt x="40308" y="109933"/>
                    <a:pt x="67475" y="101266"/>
                  </a:cubicBezTo>
                  <a:cubicBezTo>
                    <a:pt x="94596" y="92462"/>
                    <a:pt x="109464" y="63267"/>
                    <a:pt x="100666" y="36056"/>
                  </a:cubicBezTo>
                  <a:cubicBezTo>
                    <a:pt x="100666" y="36056"/>
                    <a:pt x="100666" y="36033"/>
                    <a:pt x="100666" y="36033"/>
                  </a:cubicBezTo>
                  <a:cubicBezTo>
                    <a:pt x="92004" y="8914"/>
                    <a:pt x="63087" y="-6003"/>
                    <a:pt x="36056" y="2665"/>
                  </a:cubicBezTo>
                  <a:cubicBezTo>
                    <a:pt x="35988" y="2687"/>
                    <a:pt x="35943" y="2710"/>
                    <a:pt x="35875" y="2733"/>
                  </a:cubicBezTo>
                  <a:cubicBezTo>
                    <a:pt x="8776" y="11446"/>
                    <a:pt x="-6183" y="40527"/>
                    <a:pt x="2456" y="67737"/>
                  </a:cubicBezTo>
                  <a:close/>
                </a:path>
              </a:pathLst>
            </a:custGeom>
            <a:solidFill>
              <a:srgbClr val="C5A57E">
                <a:alpha val="7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13"/>
            <p:cNvSpPr/>
            <p:nvPr/>
          </p:nvSpPr>
          <p:spPr>
            <a:xfrm rot="10800000" flipH="1">
              <a:off x="798983" y="4118054"/>
              <a:ext cx="173960" cy="174450"/>
            </a:xfrm>
            <a:custGeom>
              <a:avLst/>
              <a:gdLst/>
              <a:ahLst/>
              <a:cxnLst/>
              <a:rect l="l" t="t" r="r" b="b"/>
              <a:pathLst>
                <a:path w="112961" h="113279" extrusionOk="0">
                  <a:moveTo>
                    <a:pt x="2730" y="74104"/>
                  </a:moveTo>
                  <a:cubicBezTo>
                    <a:pt x="12278" y="103830"/>
                    <a:pt x="43969" y="120236"/>
                    <a:pt x="73659" y="110825"/>
                  </a:cubicBezTo>
                  <a:cubicBezTo>
                    <a:pt x="103395" y="101239"/>
                    <a:pt x="119786" y="69289"/>
                    <a:pt x="110261" y="39435"/>
                  </a:cubicBezTo>
                  <a:cubicBezTo>
                    <a:pt x="100622" y="9681"/>
                    <a:pt x="68794" y="-6636"/>
                    <a:pt x="39104" y="2941"/>
                  </a:cubicBezTo>
                  <a:cubicBezTo>
                    <a:pt x="9482" y="12521"/>
                    <a:pt x="-6796" y="44375"/>
                    <a:pt x="2730" y="74104"/>
                  </a:cubicBezTo>
                  <a:close/>
                </a:path>
              </a:pathLst>
            </a:custGeom>
            <a:solidFill>
              <a:srgbClr val="C5A57E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13"/>
            <p:cNvSpPr/>
            <p:nvPr/>
          </p:nvSpPr>
          <p:spPr>
            <a:xfrm rot="10800000" flipH="1">
              <a:off x="5143022" y="708692"/>
              <a:ext cx="134159" cy="135822"/>
            </a:xfrm>
            <a:custGeom>
              <a:avLst/>
              <a:gdLst/>
              <a:ahLst/>
              <a:cxnLst/>
              <a:rect l="l" t="t" r="r" b="b"/>
              <a:pathLst>
                <a:path w="87116" h="88196" extrusionOk="0">
                  <a:moveTo>
                    <a:pt x="2222" y="57755"/>
                  </a:moveTo>
                  <a:cubicBezTo>
                    <a:pt x="9588" y="80915"/>
                    <a:pt x="34277" y="93694"/>
                    <a:pt x="57374" y="86297"/>
                  </a:cubicBezTo>
                  <a:cubicBezTo>
                    <a:pt x="57397" y="86286"/>
                    <a:pt x="57442" y="86277"/>
                    <a:pt x="57465" y="86266"/>
                  </a:cubicBezTo>
                  <a:cubicBezTo>
                    <a:pt x="80131" y="78376"/>
                    <a:pt x="92361" y="53748"/>
                    <a:pt x="84973" y="30841"/>
                  </a:cubicBezTo>
                  <a:cubicBezTo>
                    <a:pt x="77607" y="7681"/>
                    <a:pt x="52918" y="-5098"/>
                    <a:pt x="29821" y="2298"/>
                  </a:cubicBezTo>
                  <a:cubicBezTo>
                    <a:pt x="29798" y="2310"/>
                    <a:pt x="29753" y="2319"/>
                    <a:pt x="29730" y="2330"/>
                  </a:cubicBezTo>
                  <a:cubicBezTo>
                    <a:pt x="6973" y="10122"/>
                    <a:pt x="-5303" y="34839"/>
                    <a:pt x="2222" y="57755"/>
                  </a:cubicBezTo>
                  <a:close/>
                </a:path>
              </a:pathLst>
            </a:custGeom>
            <a:solidFill>
              <a:srgbClr val="C5A57E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13"/>
            <p:cNvSpPr/>
            <p:nvPr/>
          </p:nvSpPr>
          <p:spPr>
            <a:xfrm rot="10800000" flipH="1">
              <a:off x="829546" y="6427245"/>
              <a:ext cx="40610" cy="40909"/>
            </a:xfrm>
            <a:custGeom>
              <a:avLst/>
              <a:gdLst/>
              <a:ahLst/>
              <a:cxnLst/>
              <a:rect l="l" t="t" r="r" b="b"/>
              <a:pathLst>
                <a:path w="26370" h="26564" extrusionOk="0">
                  <a:moveTo>
                    <a:pt x="630" y="17474"/>
                  </a:moveTo>
                  <a:cubicBezTo>
                    <a:pt x="2790" y="24453"/>
                    <a:pt x="10178" y="28330"/>
                    <a:pt x="17135" y="26164"/>
                  </a:cubicBezTo>
                  <a:cubicBezTo>
                    <a:pt x="17180" y="26164"/>
                    <a:pt x="17203" y="26141"/>
                    <a:pt x="17226" y="26141"/>
                  </a:cubicBezTo>
                  <a:cubicBezTo>
                    <a:pt x="24046" y="23769"/>
                    <a:pt x="27820" y="16470"/>
                    <a:pt x="25865" y="9491"/>
                  </a:cubicBezTo>
                  <a:cubicBezTo>
                    <a:pt x="23705" y="2511"/>
                    <a:pt x="16317" y="-1366"/>
                    <a:pt x="9360" y="801"/>
                  </a:cubicBezTo>
                  <a:cubicBezTo>
                    <a:pt x="9315" y="801"/>
                    <a:pt x="9292" y="824"/>
                    <a:pt x="9269" y="824"/>
                  </a:cubicBezTo>
                  <a:cubicBezTo>
                    <a:pt x="2312" y="2990"/>
                    <a:pt x="-1552" y="10403"/>
                    <a:pt x="607" y="17382"/>
                  </a:cubicBezTo>
                  <a:cubicBezTo>
                    <a:pt x="607" y="17428"/>
                    <a:pt x="630" y="17451"/>
                    <a:pt x="630" y="17474"/>
                  </a:cubicBezTo>
                  <a:close/>
                </a:path>
              </a:pathLst>
            </a:custGeom>
            <a:solidFill>
              <a:srgbClr val="A0C3CA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13"/>
            <p:cNvSpPr/>
            <p:nvPr/>
          </p:nvSpPr>
          <p:spPr>
            <a:xfrm rot="-9716833" flipH="1">
              <a:off x="886039" y="5503404"/>
              <a:ext cx="49706" cy="49870"/>
            </a:xfrm>
            <a:custGeom>
              <a:avLst/>
              <a:gdLst/>
              <a:ahLst/>
              <a:cxnLst/>
              <a:rect l="l" t="t" r="r" b="b"/>
              <a:pathLst>
                <a:path w="32259" h="32365" extrusionOk="0">
                  <a:moveTo>
                    <a:pt x="32267" y="16382"/>
                  </a:moveTo>
                  <a:cubicBezTo>
                    <a:pt x="32267" y="25319"/>
                    <a:pt x="25046" y="32564"/>
                    <a:pt x="16137" y="32564"/>
                  </a:cubicBezTo>
                  <a:cubicBezTo>
                    <a:pt x="7229" y="32564"/>
                    <a:pt x="7" y="25319"/>
                    <a:pt x="7" y="16382"/>
                  </a:cubicBezTo>
                  <a:cubicBezTo>
                    <a:pt x="7" y="7444"/>
                    <a:pt x="7229" y="199"/>
                    <a:pt x="16137" y="199"/>
                  </a:cubicBezTo>
                  <a:cubicBezTo>
                    <a:pt x="25045" y="199"/>
                    <a:pt x="32267" y="7444"/>
                    <a:pt x="32267" y="16382"/>
                  </a:cubicBezTo>
                  <a:close/>
                </a:path>
              </a:pathLst>
            </a:custGeom>
            <a:solidFill>
              <a:srgbClr val="E9E0D4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p13"/>
            <p:cNvSpPr/>
            <p:nvPr/>
          </p:nvSpPr>
          <p:spPr>
            <a:xfrm rot="10800000" flipH="1">
              <a:off x="1388130" y="817762"/>
              <a:ext cx="55686" cy="56071"/>
            </a:xfrm>
            <a:custGeom>
              <a:avLst/>
              <a:gdLst/>
              <a:ahLst/>
              <a:cxnLst/>
              <a:rect l="l" t="t" r="r" b="b"/>
              <a:pathLst>
                <a:path w="36160" h="36410" extrusionOk="0">
                  <a:moveTo>
                    <a:pt x="1076" y="24210"/>
                  </a:moveTo>
                  <a:cubicBezTo>
                    <a:pt x="4054" y="33573"/>
                    <a:pt x="14012" y="38748"/>
                    <a:pt x="23355" y="35767"/>
                  </a:cubicBezTo>
                  <a:cubicBezTo>
                    <a:pt x="23515" y="35720"/>
                    <a:pt x="23651" y="35667"/>
                    <a:pt x="23810" y="35615"/>
                  </a:cubicBezTo>
                  <a:cubicBezTo>
                    <a:pt x="33131" y="32636"/>
                    <a:pt x="38291" y="22630"/>
                    <a:pt x="35336" y="13267"/>
                  </a:cubicBezTo>
                  <a:cubicBezTo>
                    <a:pt x="35291" y="13112"/>
                    <a:pt x="35222" y="12959"/>
                    <a:pt x="35177" y="12806"/>
                  </a:cubicBezTo>
                  <a:cubicBezTo>
                    <a:pt x="32312" y="3409"/>
                    <a:pt x="22401" y="-1887"/>
                    <a:pt x="13034" y="978"/>
                  </a:cubicBezTo>
                  <a:cubicBezTo>
                    <a:pt x="12853" y="1039"/>
                    <a:pt x="12648" y="1105"/>
                    <a:pt x="12443" y="1174"/>
                  </a:cubicBezTo>
                  <a:cubicBezTo>
                    <a:pt x="3100" y="4114"/>
                    <a:pt x="-2106" y="14097"/>
                    <a:pt x="826" y="23471"/>
                  </a:cubicBezTo>
                  <a:cubicBezTo>
                    <a:pt x="895" y="23720"/>
                    <a:pt x="985" y="23966"/>
                    <a:pt x="1076" y="24210"/>
                  </a:cubicBezTo>
                  <a:close/>
                </a:path>
              </a:pathLst>
            </a:custGeom>
            <a:solidFill>
              <a:srgbClr val="ADA183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13"/>
            <p:cNvSpPr/>
            <p:nvPr/>
          </p:nvSpPr>
          <p:spPr>
            <a:xfrm rot="10800000" flipH="1">
              <a:off x="2855192" y="1058165"/>
              <a:ext cx="27583" cy="27835"/>
            </a:xfrm>
            <a:custGeom>
              <a:avLst/>
              <a:gdLst/>
              <a:ahLst/>
              <a:cxnLst/>
              <a:rect l="l" t="t" r="r" b="b"/>
              <a:pathLst>
                <a:path w="17911" h="18075" extrusionOk="0">
                  <a:moveTo>
                    <a:pt x="372" y="12075"/>
                  </a:moveTo>
                  <a:cubicBezTo>
                    <a:pt x="1849" y="16755"/>
                    <a:pt x="6851" y="19344"/>
                    <a:pt x="11511" y="17854"/>
                  </a:cubicBezTo>
                  <a:cubicBezTo>
                    <a:pt x="11580" y="17829"/>
                    <a:pt x="11670" y="17804"/>
                    <a:pt x="11738" y="17777"/>
                  </a:cubicBezTo>
                  <a:cubicBezTo>
                    <a:pt x="16308" y="16408"/>
                    <a:pt x="18923" y="11582"/>
                    <a:pt x="17559" y="6995"/>
                  </a:cubicBezTo>
                  <a:cubicBezTo>
                    <a:pt x="17513" y="6863"/>
                    <a:pt x="17468" y="6731"/>
                    <a:pt x="17422" y="6601"/>
                  </a:cubicBezTo>
                  <a:cubicBezTo>
                    <a:pt x="16172" y="1980"/>
                    <a:pt x="11420" y="-748"/>
                    <a:pt x="6828" y="504"/>
                  </a:cubicBezTo>
                  <a:cubicBezTo>
                    <a:pt x="6646" y="554"/>
                    <a:pt x="6464" y="609"/>
                    <a:pt x="6283" y="670"/>
                  </a:cubicBezTo>
                  <a:cubicBezTo>
                    <a:pt x="1599" y="2295"/>
                    <a:pt x="-992" y="7301"/>
                    <a:pt x="372" y="12075"/>
                  </a:cubicBezTo>
                  <a:close/>
                </a:path>
              </a:pathLst>
            </a:custGeom>
            <a:solidFill>
              <a:srgbClr val="D7CA91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13"/>
            <p:cNvSpPr/>
            <p:nvPr/>
          </p:nvSpPr>
          <p:spPr>
            <a:xfrm rot="10800000" flipH="1">
              <a:off x="720648" y="5895030"/>
              <a:ext cx="41064" cy="40978"/>
            </a:xfrm>
            <a:custGeom>
              <a:avLst/>
              <a:gdLst/>
              <a:ahLst/>
              <a:cxnLst/>
              <a:rect l="l" t="t" r="r" b="b"/>
              <a:pathLst>
                <a:path w="26665" h="26609" extrusionOk="0">
                  <a:moveTo>
                    <a:pt x="591" y="17713"/>
                  </a:moveTo>
                  <a:cubicBezTo>
                    <a:pt x="2955" y="24669"/>
                    <a:pt x="10457" y="28410"/>
                    <a:pt x="17413" y="26152"/>
                  </a:cubicBezTo>
                  <a:cubicBezTo>
                    <a:pt x="24370" y="23985"/>
                    <a:pt x="28235" y="16572"/>
                    <a:pt x="26075" y="9593"/>
                  </a:cubicBezTo>
                  <a:cubicBezTo>
                    <a:pt x="26075" y="9547"/>
                    <a:pt x="26052" y="9524"/>
                    <a:pt x="26052" y="9502"/>
                  </a:cubicBezTo>
                  <a:cubicBezTo>
                    <a:pt x="23779" y="2454"/>
                    <a:pt x="16254" y="-1401"/>
                    <a:pt x="9229" y="834"/>
                  </a:cubicBezTo>
                  <a:cubicBezTo>
                    <a:pt x="2296" y="3229"/>
                    <a:pt x="-1524" y="10665"/>
                    <a:pt x="591" y="17713"/>
                  </a:cubicBezTo>
                  <a:close/>
                </a:path>
              </a:pathLst>
            </a:custGeom>
            <a:solidFill>
              <a:srgbClr val="E9E0D4">
                <a:alpha val="9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13"/>
            <p:cNvSpPr/>
            <p:nvPr/>
          </p:nvSpPr>
          <p:spPr>
            <a:xfrm rot="10800000" flipH="1">
              <a:off x="1330416" y="581658"/>
              <a:ext cx="48151" cy="48527"/>
            </a:xfrm>
            <a:custGeom>
              <a:avLst/>
              <a:gdLst/>
              <a:ahLst/>
              <a:cxnLst/>
              <a:rect l="l" t="t" r="r" b="b"/>
              <a:pathLst>
                <a:path w="31267" h="31511" extrusionOk="0">
                  <a:moveTo>
                    <a:pt x="789" y="20749"/>
                  </a:moveTo>
                  <a:cubicBezTo>
                    <a:pt x="3403" y="28969"/>
                    <a:pt x="12110" y="33547"/>
                    <a:pt x="20340" y="31013"/>
                  </a:cubicBezTo>
                  <a:cubicBezTo>
                    <a:pt x="28569" y="28292"/>
                    <a:pt x="33116" y="19474"/>
                    <a:pt x="30570" y="11169"/>
                  </a:cubicBezTo>
                  <a:cubicBezTo>
                    <a:pt x="27865" y="2920"/>
                    <a:pt x="19067" y="-1642"/>
                    <a:pt x="10791" y="906"/>
                  </a:cubicBezTo>
                  <a:cubicBezTo>
                    <a:pt x="2562" y="3620"/>
                    <a:pt x="-1894" y="12499"/>
                    <a:pt x="789" y="20749"/>
                  </a:cubicBezTo>
                  <a:close/>
                </a:path>
              </a:pathLst>
            </a:custGeom>
            <a:solidFill>
              <a:srgbClr val="D1BC94">
                <a:alpha val="8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13"/>
            <p:cNvSpPr/>
            <p:nvPr/>
          </p:nvSpPr>
          <p:spPr>
            <a:xfrm rot="10800000" flipH="1">
              <a:off x="994555" y="6357046"/>
              <a:ext cx="51464" cy="51750"/>
            </a:xfrm>
            <a:custGeom>
              <a:avLst/>
              <a:gdLst/>
              <a:ahLst/>
              <a:cxnLst/>
              <a:rect l="l" t="t" r="r" b="b"/>
              <a:pathLst>
                <a:path w="33418" h="33604" extrusionOk="0">
                  <a:moveTo>
                    <a:pt x="859" y="22065"/>
                  </a:moveTo>
                  <a:cubicBezTo>
                    <a:pt x="3564" y="30846"/>
                    <a:pt x="12862" y="35773"/>
                    <a:pt x="21614" y="33058"/>
                  </a:cubicBezTo>
                  <a:cubicBezTo>
                    <a:pt x="21660" y="33058"/>
                    <a:pt x="21728" y="33035"/>
                    <a:pt x="21774" y="33013"/>
                  </a:cubicBezTo>
                  <a:cubicBezTo>
                    <a:pt x="30549" y="30070"/>
                    <a:pt x="35368" y="20673"/>
                    <a:pt x="32686" y="11801"/>
                  </a:cubicBezTo>
                  <a:cubicBezTo>
                    <a:pt x="30026" y="3134"/>
                    <a:pt x="20864" y="-1725"/>
                    <a:pt x="12225" y="921"/>
                  </a:cubicBezTo>
                  <a:cubicBezTo>
                    <a:pt x="12066" y="990"/>
                    <a:pt x="11930" y="1035"/>
                    <a:pt x="11771" y="1081"/>
                  </a:cubicBezTo>
                  <a:cubicBezTo>
                    <a:pt x="3086" y="3635"/>
                    <a:pt x="-1870" y="12759"/>
                    <a:pt x="676" y="21449"/>
                  </a:cubicBezTo>
                  <a:cubicBezTo>
                    <a:pt x="722" y="21654"/>
                    <a:pt x="790" y="21859"/>
                    <a:pt x="859" y="22065"/>
                  </a:cubicBezTo>
                  <a:close/>
                </a:path>
              </a:pathLst>
            </a:custGeom>
            <a:solidFill>
              <a:srgbClr val="C5A57E">
                <a:alpha val="7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13"/>
            <p:cNvSpPr/>
            <p:nvPr/>
          </p:nvSpPr>
          <p:spPr>
            <a:xfrm rot="10800000" flipH="1">
              <a:off x="1179733" y="4453475"/>
              <a:ext cx="76353" cy="76601"/>
            </a:xfrm>
            <a:custGeom>
              <a:avLst/>
              <a:gdLst/>
              <a:ahLst/>
              <a:cxnLst/>
              <a:rect l="l" t="t" r="r" b="b"/>
              <a:pathLst>
                <a:path w="49580" h="49741" extrusionOk="0">
                  <a:moveTo>
                    <a:pt x="1186" y="32568"/>
                  </a:moveTo>
                  <a:cubicBezTo>
                    <a:pt x="5301" y="45660"/>
                    <a:pt x="19237" y="52918"/>
                    <a:pt x="32286" y="48778"/>
                  </a:cubicBezTo>
                  <a:cubicBezTo>
                    <a:pt x="32309" y="48771"/>
                    <a:pt x="32309" y="48767"/>
                    <a:pt x="32331" y="48762"/>
                  </a:cubicBezTo>
                  <a:cubicBezTo>
                    <a:pt x="45312" y="44513"/>
                    <a:pt x="52496" y="30604"/>
                    <a:pt x="48472" y="17515"/>
                  </a:cubicBezTo>
                  <a:cubicBezTo>
                    <a:pt x="44244" y="4491"/>
                    <a:pt x="30376" y="-2717"/>
                    <a:pt x="17327" y="1321"/>
                  </a:cubicBezTo>
                  <a:cubicBezTo>
                    <a:pt x="4278" y="5460"/>
                    <a:pt x="-2951" y="19428"/>
                    <a:pt x="1163" y="32520"/>
                  </a:cubicBezTo>
                  <a:cubicBezTo>
                    <a:pt x="1186" y="32536"/>
                    <a:pt x="1186" y="32552"/>
                    <a:pt x="1186" y="32568"/>
                  </a:cubicBezTo>
                  <a:close/>
                </a:path>
              </a:pathLst>
            </a:custGeom>
            <a:solidFill>
              <a:srgbClr val="D7CA91">
                <a:alpha val="7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13"/>
            <p:cNvSpPr/>
            <p:nvPr/>
          </p:nvSpPr>
          <p:spPr>
            <a:xfrm rot="10800000" flipH="1">
              <a:off x="1464383" y="452906"/>
              <a:ext cx="30575" cy="30661"/>
            </a:xfrm>
            <a:custGeom>
              <a:avLst/>
              <a:gdLst/>
              <a:ahLst/>
              <a:cxnLst/>
              <a:rect l="l" t="t" r="r" b="b"/>
              <a:pathLst>
                <a:path w="19854" h="19910" extrusionOk="0">
                  <a:moveTo>
                    <a:pt x="473" y="13194"/>
                  </a:moveTo>
                  <a:cubicBezTo>
                    <a:pt x="2065" y="18369"/>
                    <a:pt x="7544" y="21270"/>
                    <a:pt x="12704" y="19671"/>
                  </a:cubicBezTo>
                  <a:cubicBezTo>
                    <a:pt x="12795" y="19642"/>
                    <a:pt x="12886" y="19612"/>
                    <a:pt x="12977" y="19580"/>
                  </a:cubicBezTo>
                  <a:cubicBezTo>
                    <a:pt x="18047" y="18104"/>
                    <a:pt x="20957" y="12790"/>
                    <a:pt x="19479" y="7708"/>
                  </a:cubicBezTo>
                  <a:cubicBezTo>
                    <a:pt x="19433" y="7560"/>
                    <a:pt x="19388" y="7412"/>
                    <a:pt x="19342" y="7263"/>
                  </a:cubicBezTo>
                  <a:cubicBezTo>
                    <a:pt x="17706" y="1976"/>
                    <a:pt x="12113" y="-984"/>
                    <a:pt x="6839" y="649"/>
                  </a:cubicBezTo>
                  <a:cubicBezTo>
                    <a:pt x="1656" y="2387"/>
                    <a:pt x="-1163" y="7970"/>
                    <a:pt x="473" y="13194"/>
                  </a:cubicBezTo>
                  <a:close/>
                </a:path>
              </a:pathLst>
            </a:custGeom>
            <a:solidFill>
              <a:srgbClr val="D7CA91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13"/>
            <p:cNvSpPr/>
            <p:nvPr/>
          </p:nvSpPr>
          <p:spPr>
            <a:xfrm rot="10800000" flipH="1">
              <a:off x="5538836" y="698774"/>
              <a:ext cx="41354" cy="41203"/>
            </a:xfrm>
            <a:custGeom>
              <a:avLst/>
              <a:gdLst/>
              <a:ahLst/>
              <a:cxnLst/>
              <a:rect l="l" t="t" r="r" b="b"/>
              <a:pathLst>
                <a:path w="26853" h="26755" extrusionOk="0">
                  <a:moveTo>
                    <a:pt x="704" y="17797"/>
                  </a:moveTo>
                  <a:cubicBezTo>
                    <a:pt x="2955" y="24754"/>
                    <a:pt x="10389" y="28563"/>
                    <a:pt x="17300" y="26305"/>
                  </a:cubicBezTo>
                  <a:cubicBezTo>
                    <a:pt x="17391" y="26282"/>
                    <a:pt x="17459" y="26259"/>
                    <a:pt x="17527" y="26236"/>
                  </a:cubicBezTo>
                  <a:cubicBezTo>
                    <a:pt x="24484" y="24092"/>
                    <a:pt x="28417" y="16702"/>
                    <a:pt x="26280" y="9723"/>
                  </a:cubicBezTo>
                  <a:cubicBezTo>
                    <a:pt x="26235" y="9586"/>
                    <a:pt x="26212" y="9472"/>
                    <a:pt x="26166" y="9358"/>
                  </a:cubicBezTo>
                  <a:cubicBezTo>
                    <a:pt x="23915" y="2401"/>
                    <a:pt x="16482" y="-1408"/>
                    <a:pt x="9571" y="850"/>
                  </a:cubicBezTo>
                  <a:cubicBezTo>
                    <a:pt x="9479" y="873"/>
                    <a:pt x="9411" y="896"/>
                    <a:pt x="9343" y="919"/>
                  </a:cubicBezTo>
                  <a:cubicBezTo>
                    <a:pt x="2387" y="3063"/>
                    <a:pt x="-1546" y="10453"/>
                    <a:pt x="591" y="17432"/>
                  </a:cubicBezTo>
                  <a:cubicBezTo>
                    <a:pt x="636" y="17569"/>
                    <a:pt x="659" y="17683"/>
                    <a:pt x="704" y="17797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13"/>
            <p:cNvSpPr/>
            <p:nvPr/>
          </p:nvSpPr>
          <p:spPr>
            <a:xfrm rot="10800000" flipH="1">
              <a:off x="1050273" y="5650106"/>
              <a:ext cx="98518" cy="98526"/>
            </a:xfrm>
            <a:custGeom>
              <a:avLst/>
              <a:gdLst/>
              <a:ahLst/>
              <a:cxnLst/>
              <a:rect l="l" t="t" r="r" b="b"/>
              <a:pathLst>
                <a:path w="63973" h="63978" extrusionOk="0">
                  <a:moveTo>
                    <a:pt x="1532" y="42100"/>
                  </a:moveTo>
                  <a:cubicBezTo>
                    <a:pt x="7057" y="58864"/>
                    <a:pt x="25016" y="68033"/>
                    <a:pt x="41771" y="62627"/>
                  </a:cubicBezTo>
                  <a:cubicBezTo>
                    <a:pt x="58526" y="57290"/>
                    <a:pt x="67801" y="39340"/>
                    <a:pt x="62482" y="22530"/>
                  </a:cubicBezTo>
                  <a:cubicBezTo>
                    <a:pt x="62459" y="22507"/>
                    <a:pt x="62459" y="22507"/>
                    <a:pt x="62459" y="22484"/>
                  </a:cubicBezTo>
                  <a:cubicBezTo>
                    <a:pt x="57025" y="5629"/>
                    <a:pt x="39043" y="-3654"/>
                    <a:pt x="22220" y="1729"/>
                  </a:cubicBezTo>
                  <a:cubicBezTo>
                    <a:pt x="5420" y="7180"/>
                    <a:pt x="-3833" y="25221"/>
                    <a:pt x="1532" y="42100"/>
                  </a:cubicBezTo>
                  <a:close/>
                </a:path>
              </a:pathLst>
            </a:custGeom>
            <a:solidFill>
              <a:srgbClr val="E2D8B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13"/>
            <p:cNvSpPr/>
            <p:nvPr/>
          </p:nvSpPr>
          <p:spPr>
            <a:xfrm rot="10800000" flipH="1">
              <a:off x="1033761" y="5908249"/>
              <a:ext cx="50806" cy="50974"/>
            </a:xfrm>
            <a:custGeom>
              <a:avLst/>
              <a:gdLst/>
              <a:ahLst/>
              <a:cxnLst/>
              <a:rect l="l" t="t" r="r" b="b"/>
              <a:pathLst>
                <a:path w="32991" h="33100" extrusionOk="0">
                  <a:moveTo>
                    <a:pt x="879" y="21829"/>
                  </a:moveTo>
                  <a:cubicBezTo>
                    <a:pt x="3698" y="30474"/>
                    <a:pt x="12906" y="35240"/>
                    <a:pt x="21567" y="32549"/>
                  </a:cubicBezTo>
                  <a:cubicBezTo>
                    <a:pt x="30183" y="29721"/>
                    <a:pt x="34935" y="20483"/>
                    <a:pt x="32252" y="11793"/>
                  </a:cubicBezTo>
                  <a:cubicBezTo>
                    <a:pt x="29706" y="3217"/>
                    <a:pt x="20726" y="-1664"/>
                    <a:pt x="12178" y="868"/>
                  </a:cubicBezTo>
                  <a:cubicBezTo>
                    <a:pt x="11974" y="937"/>
                    <a:pt x="11769" y="1005"/>
                    <a:pt x="11564" y="1073"/>
                  </a:cubicBezTo>
                  <a:cubicBezTo>
                    <a:pt x="3016" y="3628"/>
                    <a:pt x="-1849" y="12637"/>
                    <a:pt x="675" y="21213"/>
                  </a:cubicBezTo>
                  <a:cubicBezTo>
                    <a:pt x="743" y="21419"/>
                    <a:pt x="811" y="21624"/>
                    <a:pt x="879" y="21829"/>
                  </a:cubicBezTo>
                  <a:close/>
                </a:path>
              </a:pathLst>
            </a:custGeom>
            <a:solidFill>
              <a:srgbClr val="D7CA91">
                <a:alpha val="7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13"/>
            <p:cNvSpPr/>
            <p:nvPr/>
          </p:nvSpPr>
          <p:spPr>
            <a:xfrm rot="10800000" flipH="1">
              <a:off x="606764" y="4090935"/>
              <a:ext cx="145490" cy="145388"/>
            </a:xfrm>
            <a:custGeom>
              <a:avLst/>
              <a:gdLst/>
              <a:ahLst/>
              <a:cxnLst/>
              <a:rect l="l" t="t" r="r" b="b"/>
              <a:pathLst>
                <a:path w="94474" h="94408" extrusionOk="0">
                  <a:moveTo>
                    <a:pt x="2198" y="61598"/>
                  </a:moveTo>
                  <a:cubicBezTo>
                    <a:pt x="10018" y="86464"/>
                    <a:pt x="36458" y="100257"/>
                    <a:pt x="61237" y="92404"/>
                  </a:cubicBezTo>
                  <a:cubicBezTo>
                    <a:pt x="61488" y="92326"/>
                    <a:pt x="61738" y="92244"/>
                    <a:pt x="61988" y="92162"/>
                  </a:cubicBezTo>
                  <a:cubicBezTo>
                    <a:pt x="86608" y="84113"/>
                    <a:pt x="100135" y="57607"/>
                    <a:pt x="92224" y="32860"/>
                  </a:cubicBezTo>
                  <a:cubicBezTo>
                    <a:pt x="84335" y="8149"/>
                    <a:pt x="57964" y="-5465"/>
                    <a:pt x="33343" y="2454"/>
                  </a:cubicBezTo>
                  <a:cubicBezTo>
                    <a:pt x="33252" y="2476"/>
                    <a:pt x="33184" y="2502"/>
                    <a:pt x="33116" y="2524"/>
                  </a:cubicBezTo>
                  <a:cubicBezTo>
                    <a:pt x="8381" y="10136"/>
                    <a:pt x="-5509" y="36418"/>
                    <a:pt x="2084" y="61227"/>
                  </a:cubicBezTo>
                  <a:cubicBezTo>
                    <a:pt x="2130" y="61350"/>
                    <a:pt x="2152" y="61475"/>
                    <a:pt x="2198" y="61598"/>
                  </a:cubicBezTo>
                  <a:close/>
                </a:path>
              </a:pathLst>
            </a:custGeom>
            <a:solidFill>
              <a:srgbClr val="E2D8BD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13"/>
            <p:cNvSpPr/>
            <p:nvPr/>
          </p:nvSpPr>
          <p:spPr>
            <a:xfrm rot="10800000" flipH="1">
              <a:off x="727931" y="6657609"/>
              <a:ext cx="30390" cy="30336"/>
            </a:xfrm>
            <a:custGeom>
              <a:avLst/>
              <a:gdLst/>
              <a:ahLst/>
              <a:cxnLst/>
              <a:rect l="l" t="t" r="r" b="b"/>
              <a:pathLst>
                <a:path w="19734" h="19699" extrusionOk="0">
                  <a:moveTo>
                    <a:pt x="413" y="12983"/>
                  </a:moveTo>
                  <a:cubicBezTo>
                    <a:pt x="2005" y="18160"/>
                    <a:pt x="7483" y="21057"/>
                    <a:pt x="12644" y="19460"/>
                  </a:cubicBezTo>
                  <a:cubicBezTo>
                    <a:pt x="12735" y="19437"/>
                    <a:pt x="12826" y="19392"/>
                    <a:pt x="12917" y="19369"/>
                  </a:cubicBezTo>
                  <a:cubicBezTo>
                    <a:pt x="18054" y="17727"/>
                    <a:pt x="20919" y="12230"/>
                    <a:pt x="19282" y="7052"/>
                  </a:cubicBezTo>
                  <a:cubicBezTo>
                    <a:pt x="19282" y="7052"/>
                    <a:pt x="19282" y="7052"/>
                    <a:pt x="19282" y="7052"/>
                  </a:cubicBezTo>
                  <a:cubicBezTo>
                    <a:pt x="17554" y="1852"/>
                    <a:pt x="11985" y="-976"/>
                    <a:pt x="6778" y="666"/>
                  </a:cubicBezTo>
                  <a:cubicBezTo>
                    <a:pt x="1709" y="2400"/>
                    <a:pt x="-1087" y="7828"/>
                    <a:pt x="413" y="12983"/>
                  </a:cubicBezTo>
                  <a:close/>
                </a:path>
              </a:pathLst>
            </a:custGeom>
            <a:solidFill>
              <a:srgbClr val="A0C3CA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13"/>
            <p:cNvSpPr/>
            <p:nvPr/>
          </p:nvSpPr>
          <p:spPr>
            <a:xfrm rot="10800000" flipH="1">
              <a:off x="557959" y="5384316"/>
              <a:ext cx="67204" cy="67641"/>
            </a:xfrm>
            <a:custGeom>
              <a:avLst/>
              <a:gdLst/>
              <a:ahLst/>
              <a:cxnLst/>
              <a:rect l="l" t="t" r="r" b="b"/>
              <a:pathLst>
                <a:path w="43639" h="43923" extrusionOk="0">
                  <a:moveTo>
                    <a:pt x="903" y="28860"/>
                  </a:moveTo>
                  <a:cubicBezTo>
                    <a:pt x="4881" y="40267"/>
                    <a:pt x="17067" y="46571"/>
                    <a:pt x="28638" y="43230"/>
                  </a:cubicBezTo>
                  <a:cubicBezTo>
                    <a:pt x="39914" y="39138"/>
                    <a:pt x="46098" y="26956"/>
                    <a:pt x="42733" y="15404"/>
                  </a:cubicBezTo>
                  <a:cubicBezTo>
                    <a:pt x="38755" y="4109"/>
                    <a:pt x="26729" y="-2168"/>
                    <a:pt x="15225" y="1034"/>
                  </a:cubicBezTo>
                  <a:cubicBezTo>
                    <a:pt x="3858" y="5037"/>
                    <a:pt x="-2439" y="17242"/>
                    <a:pt x="903" y="28860"/>
                  </a:cubicBezTo>
                  <a:close/>
                </a:path>
              </a:pathLst>
            </a:custGeom>
            <a:solidFill>
              <a:srgbClr val="A0C3CA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13"/>
            <p:cNvSpPr/>
            <p:nvPr/>
          </p:nvSpPr>
          <p:spPr>
            <a:xfrm rot="10800000" flipH="1">
              <a:off x="2955946" y="911078"/>
              <a:ext cx="20162" cy="20099"/>
            </a:xfrm>
            <a:custGeom>
              <a:avLst/>
              <a:gdLst/>
              <a:ahLst/>
              <a:cxnLst/>
              <a:rect l="l" t="t" r="r" b="b"/>
              <a:pathLst>
                <a:path w="13092" h="13051" extrusionOk="0">
                  <a:moveTo>
                    <a:pt x="238" y="8774"/>
                  </a:moveTo>
                  <a:cubicBezTo>
                    <a:pt x="1420" y="12232"/>
                    <a:pt x="5171" y="14075"/>
                    <a:pt x="8604" y="12894"/>
                  </a:cubicBezTo>
                  <a:cubicBezTo>
                    <a:pt x="8627" y="12889"/>
                    <a:pt x="8627" y="12884"/>
                    <a:pt x="8650" y="12880"/>
                  </a:cubicBezTo>
                  <a:cubicBezTo>
                    <a:pt x="11992" y="11819"/>
                    <a:pt x="13856" y="8234"/>
                    <a:pt x="12810" y="4869"/>
                  </a:cubicBezTo>
                  <a:cubicBezTo>
                    <a:pt x="12787" y="4803"/>
                    <a:pt x="12764" y="4735"/>
                    <a:pt x="12742" y="4669"/>
                  </a:cubicBezTo>
                  <a:cubicBezTo>
                    <a:pt x="11696" y="1304"/>
                    <a:pt x="8104" y="-564"/>
                    <a:pt x="4762" y="497"/>
                  </a:cubicBezTo>
                  <a:cubicBezTo>
                    <a:pt x="4694" y="518"/>
                    <a:pt x="4626" y="540"/>
                    <a:pt x="4558" y="563"/>
                  </a:cubicBezTo>
                  <a:cubicBezTo>
                    <a:pt x="1193" y="1751"/>
                    <a:pt x="-671" y="5326"/>
                    <a:pt x="238" y="8774"/>
                  </a:cubicBezTo>
                  <a:close/>
                </a:path>
              </a:pathLst>
            </a:custGeom>
            <a:solidFill>
              <a:srgbClr val="E2D8BD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3"/>
            <p:cNvSpPr/>
            <p:nvPr/>
          </p:nvSpPr>
          <p:spPr>
            <a:xfrm rot="10800000" flipH="1">
              <a:off x="1006973" y="5155629"/>
              <a:ext cx="51168" cy="51404"/>
            </a:xfrm>
            <a:custGeom>
              <a:avLst/>
              <a:gdLst/>
              <a:ahLst/>
              <a:cxnLst/>
              <a:rect l="l" t="t" r="r" b="b"/>
              <a:pathLst>
                <a:path w="33226" h="33379" extrusionOk="0">
                  <a:moveTo>
                    <a:pt x="757" y="21834"/>
                  </a:moveTo>
                  <a:cubicBezTo>
                    <a:pt x="3462" y="30620"/>
                    <a:pt x="12760" y="35546"/>
                    <a:pt x="21513" y="32835"/>
                  </a:cubicBezTo>
                  <a:cubicBezTo>
                    <a:pt x="21559" y="32816"/>
                    <a:pt x="21627" y="32800"/>
                    <a:pt x="21672" y="32782"/>
                  </a:cubicBezTo>
                  <a:cubicBezTo>
                    <a:pt x="30311" y="30116"/>
                    <a:pt x="35153" y="20926"/>
                    <a:pt x="32516" y="12259"/>
                  </a:cubicBezTo>
                  <a:cubicBezTo>
                    <a:pt x="32448" y="12104"/>
                    <a:pt x="32402" y="11951"/>
                    <a:pt x="32357" y="11798"/>
                  </a:cubicBezTo>
                  <a:cubicBezTo>
                    <a:pt x="29697" y="3129"/>
                    <a:pt x="20536" y="-1736"/>
                    <a:pt x="11897" y="930"/>
                  </a:cubicBezTo>
                  <a:cubicBezTo>
                    <a:pt x="11737" y="975"/>
                    <a:pt x="11601" y="1026"/>
                    <a:pt x="11442" y="1078"/>
                  </a:cubicBezTo>
                  <a:cubicBezTo>
                    <a:pt x="2826" y="3909"/>
                    <a:pt x="-1925" y="13149"/>
                    <a:pt x="757" y="21834"/>
                  </a:cubicBezTo>
                  <a:close/>
                </a:path>
              </a:pathLst>
            </a:custGeom>
            <a:solidFill>
              <a:srgbClr val="E9E0D4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13"/>
            <p:cNvSpPr/>
            <p:nvPr/>
          </p:nvSpPr>
          <p:spPr>
            <a:xfrm rot="10800000" flipH="1">
              <a:off x="1742111" y="355833"/>
              <a:ext cx="64269" cy="64548"/>
            </a:xfrm>
            <a:custGeom>
              <a:avLst/>
              <a:gdLst/>
              <a:ahLst/>
              <a:cxnLst/>
              <a:rect l="l" t="t" r="r" b="b"/>
              <a:pathLst>
                <a:path w="41733" h="41914" extrusionOk="0">
                  <a:moveTo>
                    <a:pt x="990" y="27617"/>
                  </a:moveTo>
                  <a:cubicBezTo>
                    <a:pt x="4559" y="38638"/>
                    <a:pt x="16358" y="44664"/>
                    <a:pt x="27361" y="41079"/>
                  </a:cubicBezTo>
                  <a:cubicBezTo>
                    <a:pt x="27361" y="41076"/>
                    <a:pt x="27361" y="41076"/>
                    <a:pt x="27361" y="41074"/>
                  </a:cubicBezTo>
                  <a:cubicBezTo>
                    <a:pt x="38228" y="37484"/>
                    <a:pt x="44207" y="25797"/>
                    <a:pt x="40774" y="14844"/>
                  </a:cubicBezTo>
                  <a:cubicBezTo>
                    <a:pt x="37182" y="3816"/>
                    <a:pt x="25451" y="-2280"/>
                    <a:pt x="14403" y="1159"/>
                  </a:cubicBezTo>
                  <a:cubicBezTo>
                    <a:pt x="3490" y="4847"/>
                    <a:pt x="-2466" y="16605"/>
                    <a:pt x="990" y="27617"/>
                  </a:cubicBezTo>
                  <a:close/>
                </a:path>
              </a:pathLst>
            </a:custGeom>
            <a:solidFill>
              <a:srgbClr val="D1BC94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13"/>
            <p:cNvSpPr/>
            <p:nvPr/>
          </p:nvSpPr>
          <p:spPr>
            <a:xfrm rot="10800000" flipH="1">
              <a:off x="1904069" y="441760"/>
              <a:ext cx="56028" cy="56153"/>
            </a:xfrm>
            <a:custGeom>
              <a:avLst/>
              <a:gdLst/>
              <a:ahLst/>
              <a:cxnLst/>
              <a:rect l="l" t="t" r="r" b="b"/>
              <a:pathLst>
                <a:path w="36382" h="36463" extrusionOk="0">
                  <a:moveTo>
                    <a:pt x="696" y="23871"/>
                  </a:moveTo>
                  <a:cubicBezTo>
                    <a:pt x="3834" y="33344"/>
                    <a:pt x="13859" y="38665"/>
                    <a:pt x="23430" y="35960"/>
                  </a:cubicBezTo>
                  <a:cubicBezTo>
                    <a:pt x="32956" y="32897"/>
                    <a:pt x="38389" y="22827"/>
                    <a:pt x="35706" y="13151"/>
                  </a:cubicBezTo>
                  <a:cubicBezTo>
                    <a:pt x="32546" y="3667"/>
                    <a:pt x="22612" y="-1724"/>
                    <a:pt x="12973" y="835"/>
                  </a:cubicBezTo>
                  <a:cubicBezTo>
                    <a:pt x="3402" y="3998"/>
                    <a:pt x="-1986" y="14137"/>
                    <a:pt x="696" y="23871"/>
                  </a:cubicBezTo>
                  <a:close/>
                </a:path>
              </a:pathLst>
            </a:custGeom>
            <a:solidFill>
              <a:srgbClr val="D7CA91">
                <a:alpha val="6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3"/>
            <p:cNvSpPr/>
            <p:nvPr/>
          </p:nvSpPr>
          <p:spPr>
            <a:xfrm rot="10800000" flipH="1">
              <a:off x="480450" y="6174374"/>
              <a:ext cx="194540" cy="195163"/>
            </a:xfrm>
            <a:custGeom>
              <a:avLst/>
              <a:gdLst/>
              <a:ahLst/>
              <a:cxnLst/>
              <a:rect l="l" t="t" r="r" b="b"/>
              <a:pathLst>
                <a:path w="126325" h="126729" extrusionOk="0">
                  <a:moveTo>
                    <a:pt x="3004" y="82806"/>
                  </a:moveTo>
                  <a:cubicBezTo>
                    <a:pt x="13620" y="116152"/>
                    <a:pt x="49199" y="134559"/>
                    <a:pt x="82436" y="123907"/>
                  </a:cubicBezTo>
                  <a:cubicBezTo>
                    <a:pt x="82481" y="123884"/>
                    <a:pt x="82526" y="123884"/>
                    <a:pt x="82572" y="123862"/>
                  </a:cubicBezTo>
                  <a:cubicBezTo>
                    <a:pt x="115695" y="113210"/>
                    <a:pt x="133928" y="77629"/>
                    <a:pt x="123311" y="44420"/>
                  </a:cubicBezTo>
                  <a:cubicBezTo>
                    <a:pt x="123288" y="44351"/>
                    <a:pt x="123288" y="44305"/>
                    <a:pt x="123265" y="44260"/>
                  </a:cubicBezTo>
                  <a:cubicBezTo>
                    <a:pt x="112626" y="10959"/>
                    <a:pt x="77139" y="-7401"/>
                    <a:pt x="43924" y="3205"/>
                  </a:cubicBezTo>
                  <a:cubicBezTo>
                    <a:pt x="10733" y="13879"/>
                    <a:pt x="-7568" y="49483"/>
                    <a:pt x="3004" y="82806"/>
                  </a:cubicBezTo>
                  <a:close/>
                </a:path>
              </a:pathLst>
            </a:custGeom>
            <a:solidFill>
              <a:srgbClr val="A0C3CA">
                <a:alpha val="7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13"/>
            <p:cNvSpPr/>
            <p:nvPr/>
          </p:nvSpPr>
          <p:spPr>
            <a:xfrm rot="10800000" flipH="1">
              <a:off x="441727" y="652160"/>
              <a:ext cx="32349" cy="32160"/>
            </a:xfrm>
            <a:custGeom>
              <a:avLst/>
              <a:gdLst/>
              <a:ahLst/>
              <a:cxnLst/>
              <a:rect l="l" t="t" r="r" b="b"/>
              <a:pathLst>
                <a:path w="21006" h="20883" extrusionOk="0">
                  <a:moveTo>
                    <a:pt x="505" y="13731"/>
                  </a:moveTo>
                  <a:cubicBezTo>
                    <a:pt x="2233" y="19260"/>
                    <a:pt x="8098" y="22335"/>
                    <a:pt x="13622" y="20599"/>
                  </a:cubicBezTo>
                  <a:cubicBezTo>
                    <a:pt x="13645" y="20590"/>
                    <a:pt x="13668" y="20583"/>
                    <a:pt x="13690" y="20574"/>
                  </a:cubicBezTo>
                  <a:cubicBezTo>
                    <a:pt x="19192" y="18838"/>
                    <a:pt x="22261" y="12949"/>
                    <a:pt x="20533" y="7420"/>
                  </a:cubicBezTo>
                  <a:cubicBezTo>
                    <a:pt x="20533" y="7395"/>
                    <a:pt x="20511" y="7370"/>
                    <a:pt x="20511" y="7345"/>
                  </a:cubicBezTo>
                  <a:cubicBezTo>
                    <a:pt x="18669" y="1878"/>
                    <a:pt x="12781" y="-1076"/>
                    <a:pt x="7325" y="730"/>
                  </a:cubicBezTo>
                  <a:cubicBezTo>
                    <a:pt x="1914" y="2345"/>
                    <a:pt x="-1177" y="8059"/>
                    <a:pt x="437" y="13492"/>
                  </a:cubicBezTo>
                  <a:cubicBezTo>
                    <a:pt x="459" y="13572"/>
                    <a:pt x="482" y="13651"/>
                    <a:pt x="505" y="13731"/>
                  </a:cubicBezTo>
                  <a:close/>
                </a:path>
              </a:pathLst>
            </a:custGeom>
            <a:solidFill>
              <a:srgbClr val="D7CA91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13"/>
            <p:cNvSpPr/>
            <p:nvPr/>
          </p:nvSpPr>
          <p:spPr>
            <a:xfrm rot="10800000" flipH="1">
              <a:off x="1235151" y="3856892"/>
              <a:ext cx="31244" cy="31125"/>
            </a:xfrm>
            <a:custGeom>
              <a:avLst/>
              <a:gdLst/>
              <a:ahLst/>
              <a:cxnLst/>
              <a:rect l="l" t="t" r="r" b="b"/>
              <a:pathLst>
                <a:path w="20288" h="20211" extrusionOk="0">
                  <a:moveTo>
                    <a:pt x="462" y="13488"/>
                  </a:moveTo>
                  <a:cubicBezTo>
                    <a:pt x="2167" y="18757"/>
                    <a:pt x="7828" y="21633"/>
                    <a:pt x="13079" y="19913"/>
                  </a:cubicBezTo>
                  <a:cubicBezTo>
                    <a:pt x="13125" y="19902"/>
                    <a:pt x="13147" y="19888"/>
                    <a:pt x="13193" y="19874"/>
                  </a:cubicBezTo>
                  <a:cubicBezTo>
                    <a:pt x="18376" y="18392"/>
                    <a:pt x="21400" y="12966"/>
                    <a:pt x="19922" y="7756"/>
                  </a:cubicBezTo>
                  <a:cubicBezTo>
                    <a:pt x="19877" y="7612"/>
                    <a:pt x="19831" y="7471"/>
                    <a:pt x="19786" y="7330"/>
                  </a:cubicBezTo>
                  <a:cubicBezTo>
                    <a:pt x="18194" y="2024"/>
                    <a:pt x="12602" y="-973"/>
                    <a:pt x="7305" y="633"/>
                  </a:cubicBezTo>
                  <a:cubicBezTo>
                    <a:pt x="7237" y="658"/>
                    <a:pt x="7146" y="685"/>
                    <a:pt x="7055" y="715"/>
                  </a:cubicBezTo>
                  <a:cubicBezTo>
                    <a:pt x="1758" y="2458"/>
                    <a:pt x="-1175" y="8139"/>
                    <a:pt x="462" y="13488"/>
                  </a:cubicBezTo>
                  <a:close/>
                </a:path>
              </a:pathLst>
            </a:custGeom>
            <a:solidFill>
              <a:srgbClr val="D1BC94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13"/>
            <p:cNvSpPr/>
            <p:nvPr/>
          </p:nvSpPr>
          <p:spPr>
            <a:xfrm rot="10800000" flipH="1">
              <a:off x="1801108" y="772138"/>
              <a:ext cx="76627" cy="76838"/>
            </a:xfrm>
            <a:custGeom>
              <a:avLst/>
              <a:gdLst/>
              <a:ahLst/>
              <a:cxnLst/>
              <a:rect l="l" t="t" r="r" b="b"/>
              <a:pathLst>
                <a:path w="49758" h="49895" extrusionOk="0">
                  <a:moveTo>
                    <a:pt x="1125" y="32715"/>
                  </a:moveTo>
                  <a:cubicBezTo>
                    <a:pt x="5354" y="45855"/>
                    <a:pt x="19381" y="53095"/>
                    <a:pt x="32498" y="48909"/>
                  </a:cubicBezTo>
                  <a:cubicBezTo>
                    <a:pt x="45502" y="44562"/>
                    <a:pt x="52686" y="30583"/>
                    <a:pt x="48639" y="17433"/>
                  </a:cubicBezTo>
                  <a:cubicBezTo>
                    <a:pt x="44434" y="4366"/>
                    <a:pt x="30475" y="-2809"/>
                    <a:pt x="17448" y="1408"/>
                  </a:cubicBezTo>
                  <a:cubicBezTo>
                    <a:pt x="17380" y="1429"/>
                    <a:pt x="17335" y="1447"/>
                    <a:pt x="17267" y="1467"/>
                  </a:cubicBezTo>
                  <a:cubicBezTo>
                    <a:pt x="4286" y="5717"/>
                    <a:pt x="-2898" y="19625"/>
                    <a:pt x="1125" y="32715"/>
                  </a:cubicBezTo>
                  <a:close/>
                </a:path>
              </a:pathLst>
            </a:custGeom>
            <a:solidFill>
              <a:srgbClr val="E2D8BD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13"/>
            <p:cNvSpPr/>
            <p:nvPr/>
          </p:nvSpPr>
          <p:spPr>
            <a:xfrm rot="10800000" flipH="1">
              <a:off x="1022755" y="4166098"/>
              <a:ext cx="106446" cy="106730"/>
            </a:xfrm>
            <a:custGeom>
              <a:avLst/>
              <a:gdLst/>
              <a:ahLst/>
              <a:cxnLst/>
              <a:rect l="l" t="t" r="r" b="b"/>
              <a:pathLst>
                <a:path w="69121" h="69305" extrusionOk="0">
                  <a:moveTo>
                    <a:pt x="1657" y="45142"/>
                  </a:moveTo>
                  <a:cubicBezTo>
                    <a:pt x="7317" y="63391"/>
                    <a:pt x="26641" y="73596"/>
                    <a:pt x="44851" y="67951"/>
                  </a:cubicBezTo>
                  <a:cubicBezTo>
                    <a:pt x="63038" y="62264"/>
                    <a:pt x="73200" y="42877"/>
                    <a:pt x="67585" y="24614"/>
                  </a:cubicBezTo>
                  <a:cubicBezTo>
                    <a:pt x="62197" y="6511"/>
                    <a:pt x="43191" y="-3771"/>
                    <a:pt x="25141" y="1644"/>
                  </a:cubicBezTo>
                  <a:cubicBezTo>
                    <a:pt x="24959" y="1696"/>
                    <a:pt x="24800" y="1751"/>
                    <a:pt x="24618" y="1806"/>
                  </a:cubicBezTo>
                  <a:cubicBezTo>
                    <a:pt x="6522" y="7070"/>
                    <a:pt x="-3868" y="26049"/>
                    <a:pt x="1361" y="44196"/>
                  </a:cubicBezTo>
                  <a:cubicBezTo>
                    <a:pt x="1452" y="44512"/>
                    <a:pt x="1566" y="44827"/>
                    <a:pt x="1657" y="45142"/>
                  </a:cubicBezTo>
                  <a:close/>
                </a:path>
              </a:pathLst>
            </a:custGeom>
            <a:solidFill>
              <a:srgbClr val="A0C3CA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13"/>
            <p:cNvSpPr/>
            <p:nvPr/>
          </p:nvSpPr>
          <p:spPr>
            <a:xfrm rot="10800000" flipH="1">
              <a:off x="2494544" y="1049415"/>
              <a:ext cx="76310" cy="76647"/>
            </a:xfrm>
            <a:custGeom>
              <a:avLst/>
              <a:gdLst/>
              <a:ahLst/>
              <a:cxnLst/>
              <a:rect l="l" t="t" r="r" b="b"/>
              <a:pathLst>
                <a:path w="49552" h="49771" extrusionOk="0">
                  <a:moveTo>
                    <a:pt x="1147" y="32598"/>
                  </a:moveTo>
                  <a:cubicBezTo>
                    <a:pt x="5262" y="45690"/>
                    <a:pt x="19198" y="52948"/>
                    <a:pt x="32247" y="48808"/>
                  </a:cubicBezTo>
                  <a:cubicBezTo>
                    <a:pt x="32270" y="48801"/>
                    <a:pt x="32270" y="48796"/>
                    <a:pt x="32293" y="48792"/>
                  </a:cubicBezTo>
                  <a:cubicBezTo>
                    <a:pt x="45297" y="44445"/>
                    <a:pt x="52480" y="30465"/>
                    <a:pt x="48434" y="17316"/>
                  </a:cubicBezTo>
                  <a:cubicBezTo>
                    <a:pt x="44001" y="4354"/>
                    <a:pt x="30110" y="-2723"/>
                    <a:pt x="17061" y="1350"/>
                  </a:cubicBezTo>
                  <a:cubicBezTo>
                    <a:pt x="4171" y="5693"/>
                    <a:pt x="-2899" y="19574"/>
                    <a:pt x="1147" y="32598"/>
                  </a:cubicBezTo>
                  <a:close/>
                </a:path>
              </a:pathLst>
            </a:custGeom>
            <a:solidFill>
              <a:srgbClr val="D7CA91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13"/>
            <p:cNvSpPr/>
            <p:nvPr/>
          </p:nvSpPr>
          <p:spPr>
            <a:xfrm rot="10800000" flipH="1">
              <a:off x="581131" y="1414223"/>
              <a:ext cx="120465" cy="120861"/>
            </a:xfrm>
            <a:custGeom>
              <a:avLst/>
              <a:gdLst/>
              <a:ahLst/>
              <a:cxnLst/>
              <a:rect l="l" t="t" r="r" b="b"/>
              <a:pathLst>
                <a:path w="78224" h="78481" extrusionOk="0">
                  <a:moveTo>
                    <a:pt x="2008" y="51787"/>
                  </a:moveTo>
                  <a:cubicBezTo>
                    <a:pt x="8805" y="72354"/>
                    <a:pt x="30925" y="83496"/>
                    <a:pt x="51431" y="76678"/>
                  </a:cubicBezTo>
                  <a:cubicBezTo>
                    <a:pt x="71936" y="69858"/>
                    <a:pt x="83031" y="47659"/>
                    <a:pt x="76233" y="27095"/>
                  </a:cubicBezTo>
                  <a:cubicBezTo>
                    <a:pt x="69504" y="6695"/>
                    <a:pt x="47657" y="-4465"/>
                    <a:pt x="27242" y="2065"/>
                  </a:cubicBezTo>
                  <a:cubicBezTo>
                    <a:pt x="6668" y="8647"/>
                    <a:pt x="-4699" y="30719"/>
                    <a:pt x="1871" y="51361"/>
                  </a:cubicBezTo>
                  <a:cubicBezTo>
                    <a:pt x="1917" y="51502"/>
                    <a:pt x="1962" y="51646"/>
                    <a:pt x="2008" y="51787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13"/>
            <p:cNvSpPr/>
            <p:nvPr/>
          </p:nvSpPr>
          <p:spPr>
            <a:xfrm rot="10800000" flipH="1">
              <a:off x="858999" y="6648261"/>
              <a:ext cx="26023" cy="26192"/>
            </a:xfrm>
            <a:custGeom>
              <a:avLst/>
              <a:gdLst/>
              <a:ahLst/>
              <a:cxnLst/>
              <a:rect l="l" t="t" r="r" b="b"/>
              <a:pathLst>
                <a:path w="16898" h="17008" extrusionOk="0">
                  <a:moveTo>
                    <a:pt x="388" y="11300"/>
                  </a:moveTo>
                  <a:cubicBezTo>
                    <a:pt x="1774" y="15748"/>
                    <a:pt x="6503" y="18211"/>
                    <a:pt x="10936" y="16820"/>
                  </a:cubicBezTo>
                  <a:cubicBezTo>
                    <a:pt x="10981" y="16797"/>
                    <a:pt x="11027" y="16797"/>
                    <a:pt x="11073" y="16774"/>
                  </a:cubicBezTo>
                  <a:cubicBezTo>
                    <a:pt x="15460" y="15246"/>
                    <a:pt x="17892" y="10525"/>
                    <a:pt x="16528" y="6054"/>
                  </a:cubicBezTo>
                  <a:cubicBezTo>
                    <a:pt x="15005" y="1652"/>
                    <a:pt x="10299" y="-788"/>
                    <a:pt x="5844" y="580"/>
                  </a:cubicBezTo>
                  <a:cubicBezTo>
                    <a:pt x="1456" y="2108"/>
                    <a:pt x="-977" y="6830"/>
                    <a:pt x="388" y="11300"/>
                  </a:cubicBezTo>
                  <a:close/>
                </a:path>
              </a:pathLst>
            </a:custGeom>
            <a:solidFill>
              <a:srgbClr val="ADA183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13"/>
            <p:cNvSpPr/>
            <p:nvPr/>
          </p:nvSpPr>
          <p:spPr>
            <a:xfrm rot="10800000" flipH="1">
              <a:off x="1310955" y="853049"/>
              <a:ext cx="41953" cy="41976"/>
            </a:xfrm>
            <a:custGeom>
              <a:avLst/>
              <a:gdLst/>
              <a:ahLst/>
              <a:cxnLst/>
              <a:rect l="l" t="t" r="r" b="b"/>
              <a:pathLst>
                <a:path w="27242" h="27257" extrusionOk="0">
                  <a:moveTo>
                    <a:pt x="713" y="17940"/>
                  </a:moveTo>
                  <a:cubicBezTo>
                    <a:pt x="2987" y="25101"/>
                    <a:pt x="10602" y="29070"/>
                    <a:pt x="17764" y="26835"/>
                  </a:cubicBezTo>
                  <a:cubicBezTo>
                    <a:pt x="24902" y="24554"/>
                    <a:pt x="28858" y="16913"/>
                    <a:pt x="26630" y="9728"/>
                  </a:cubicBezTo>
                  <a:cubicBezTo>
                    <a:pt x="24243" y="2544"/>
                    <a:pt x="16559" y="-1425"/>
                    <a:pt x="9352" y="833"/>
                  </a:cubicBezTo>
                  <a:cubicBezTo>
                    <a:pt x="2305" y="3091"/>
                    <a:pt x="-1606" y="10664"/>
                    <a:pt x="645" y="17734"/>
                  </a:cubicBezTo>
                  <a:cubicBezTo>
                    <a:pt x="668" y="17803"/>
                    <a:pt x="690" y="17871"/>
                    <a:pt x="713" y="17940"/>
                  </a:cubicBezTo>
                  <a:close/>
                </a:path>
              </a:pathLst>
            </a:custGeom>
            <a:solidFill>
              <a:srgbClr val="D7CA91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13"/>
            <p:cNvSpPr/>
            <p:nvPr/>
          </p:nvSpPr>
          <p:spPr>
            <a:xfrm rot="10800000" flipH="1">
              <a:off x="559153" y="678974"/>
              <a:ext cx="58816" cy="59010"/>
            </a:xfrm>
            <a:custGeom>
              <a:avLst/>
              <a:gdLst/>
              <a:ahLst/>
              <a:cxnLst/>
              <a:rect l="l" t="t" r="r" b="b"/>
              <a:pathLst>
                <a:path w="38192" h="38318" extrusionOk="0">
                  <a:moveTo>
                    <a:pt x="38193" y="19159"/>
                  </a:moveTo>
                  <a:cubicBezTo>
                    <a:pt x="38193" y="29740"/>
                    <a:pt x="29643" y="38318"/>
                    <a:pt x="19096" y="38318"/>
                  </a:cubicBezTo>
                  <a:cubicBezTo>
                    <a:pt x="8550" y="38318"/>
                    <a:pt x="0" y="29740"/>
                    <a:pt x="0" y="19159"/>
                  </a:cubicBezTo>
                  <a:cubicBezTo>
                    <a:pt x="0" y="8578"/>
                    <a:pt x="8550" y="0"/>
                    <a:pt x="19096" y="0"/>
                  </a:cubicBezTo>
                  <a:cubicBezTo>
                    <a:pt x="29643" y="0"/>
                    <a:pt x="38193" y="8578"/>
                    <a:pt x="38193" y="19159"/>
                  </a:cubicBezTo>
                  <a:close/>
                </a:path>
              </a:pathLst>
            </a:custGeom>
            <a:solidFill>
              <a:srgbClr val="A0C3CA">
                <a:alpha val="8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13"/>
            <p:cNvSpPr/>
            <p:nvPr/>
          </p:nvSpPr>
          <p:spPr>
            <a:xfrm rot="10800000" flipH="1">
              <a:off x="706582" y="4883567"/>
              <a:ext cx="23955" cy="23939"/>
            </a:xfrm>
            <a:custGeom>
              <a:avLst/>
              <a:gdLst/>
              <a:ahLst/>
              <a:cxnLst/>
              <a:rect l="l" t="t" r="r" b="b"/>
              <a:pathLst>
                <a:path w="15555" h="15545" extrusionOk="0">
                  <a:moveTo>
                    <a:pt x="398" y="10396"/>
                  </a:moveTo>
                  <a:cubicBezTo>
                    <a:pt x="1807" y="14417"/>
                    <a:pt x="6104" y="16627"/>
                    <a:pt x="10173" y="15414"/>
                  </a:cubicBezTo>
                  <a:cubicBezTo>
                    <a:pt x="14242" y="14116"/>
                    <a:pt x="16493" y="9755"/>
                    <a:pt x="15197" y="5672"/>
                  </a:cubicBezTo>
                  <a:cubicBezTo>
                    <a:pt x="15197" y="5651"/>
                    <a:pt x="15174" y="5629"/>
                    <a:pt x="15174" y="5606"/>
                  </a:cubicBezTo>
                  <a:cubicBezTo>
                    <a:pt x="13879" y="1525"/>
                    <a:pt x="9537" y="-733"/>
                    <a:pt x="5467" y="567"/>
                  </a:cubicBezTo>
                  <a:cubicBezTo>
                    <a:pt x="5445" y="574"/>
                    <a:pt x="5422" y="581"/>
                    <a:pt x="5399" y="588"/>
                  </a:cubicBezTo>
                  <a:cubicBezTo>
                    <a:pt x="1330" y="1886"/>
                    <a:pt x="-921" y="6247"/>
                    <a:pt x="375" y="10330"/>
                  </a:cubicBezTo>
                  <a:cubicBezTo>
                    <a:pt x="375" y="10350"/>
                    <a:pt x="398" y="10373"/>
                    <a:pt x="398" y="10396"/>
                  </a:cubicBezTo>
                  <a:close/>
                </a:path>
              </a:pathLst>
            </a:custGeom>
            <a:solidFill>
              <a:srgbClr val="A0C3CA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13"/>
            <p:cNvSpPr/>
            <p:nvPr/>
          </p:nvSpPr>
          <p:spPr>
            <a:xfrm rot="10800000" flipH="1">
              <a:off x="2818542" y="191459"/>
              <a:ext cx="15454" cy="15494"/>
            </a:xfrm>
            <a:custGeom>
              <a:avLst/>
              <a:gdLst/>
              <a:ahLst/>
              <a:cxnLst/>
              <a:rect l="l" t="t" r="r" b="b"/>
              <a:pathLst>
                <a:path w="10035" h="10061" extrusionOk="0">
                  <a:moveTo>
                    <a:pt x="283" y="6856"/>
                  </a:moveTo>
                  <a:cubicBezTo>
                    <a:pt x="1238" y="9429"/>
                    <a:pt x="4011" y="10820"/>
                    <a:pt x="6648" y="10049"/>
                  </a:cubicBezTo>
                  <a:cubicBezTo>
                    <a:pt x="9217" y="9084"/>
                    <a:pt x="10604" y="6299"/>
                    <a:pt x="9831" y="3663"/>
                  </a:cubicBezTo>
                  <a:cubicBezTo>
                    <a:pt x="8967" y="1028"/>
                    <a:pt x="6148" y="-411"/>
                    <a:pt x="3534" y="449"/>
                  </a:cubicBezTo>
                  <a:cubicBezTo>
                    <a:pt x="3511" y="456"/>
                    <a:pt x="3488" y="462"/>
                    <a:pt x="3466" y="469"/>
                  </a:cubicBezTo>
                  <a:cubicBezTo>
                    <a:pt x="829" y="1329"/>
                    <a:pt x="-604" y="4162"/>
                    <a:pt x="260" y="6796"/>
                  </a:cubicBezTo>
                  <a:cubicBezTo>
                    <a:pt x="260" y="6817"/>
                    <a:pt x="283" y="6835"/>
                    <a:pt x="283" y="6856"/>
                  </a:cubicBezTo>
                  <a:close/>
                </a:path>
              </a:pathLst>
            </a:custGeom>
            <a:solidFill>
              <a:srgbClr val="E2D8BD">
                <a:alpha val="7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13"/>
            <p:cNvSpPr/>
            <p:nvPr/>
          </p:nvSpPr>
          <p:spPr>
            <a:xfrm rot="10800000" flipH="1">
              <a:off x="415421" y="5802782"/>
              <a:ext cx="78974" cy="80262"/>
            </a:xfrm>
            <a:custGeom>
              <a:avLst/>
              <a:gdLst/>
              <a:ahLst/>
              <a:cxnLst/>
              <a:rect l="l" t="t" r="r" b="b"/>
              <a:pathLst>
                <a:path w="51282" h="52118" extrusionOk="0">
                  <a:moveTo>
                    <a:pt x="1552" y="34435"/>
                  </a:moveTo>
                  <a:cubicBezTo>
                    <a:pt x="5780" y="47892"/>
                    <a:pt x="20080" y="55373"/>
                    <a:pt x="33493" y="51131"/>
                  </a:cubicBezTo>
                  <a:cubicBezTo>
                    <a:pt x="33538" y="51108"/>
                    <a:pt x="33561" y="51108"/>
                    <a:pt x="33606" y="51085"/>
                  </a:cubicBezTo>
                  <a:cubicBezTo>
                    <a:pt x="46997" y="46774"/>
                    <a:pt x="54363" y="32382"/>
                    <a:pt x="50066" y="18948"/>
                  </a:cubicBezTo>
                  <a:cubicBezTo>
                    <a:pt x="49975" y="18629"/>
                    <a:pt x="49861" y="18332"/>
                    <a:pt x="49748" y="18013"/>
                  </a:cubicBezTo>
                  <a:cubicBezTo>
                    <a:pt x="45406" y="4601"/>
                    <a:pt x="31129" y="-2811"/>
                    <a:pt x="17693" y="1362"/>
                  </a:cubicBezTo>
                  <a:cubicBezTo>
                    <a:pt x="4303" y="5673"/>
                    <a:pt x="-3063" y="20065"/>
                    <a:pt x="1234" y="33500"/>
                  </a:cubicBezTo>
                  <a:cubicBezTo>
                    <a:pt x="1324" y="33819"/>
                    <a:pt x="1438" y="34116"/>
                    <a:pt x="1552" y="34435"/>
                  </a:cubicBezTo>
                  <a:close/>
                </a:path>
              </a:pathLst>
            </a:custGeom>
            <a:solidFill>
              <a:srgbClr val="D7CA91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13"/>
            <p:cNvSpPr/>
            <p:nvPr/>
          </p:nvSpPr>
          <p:spPr>
            <a:xfrm rot="10800000" flipH="1">
              <a:off x="1605977" y="869239"/>
              <a:ext cx="87457" cy="86847"/>
            </a:xfrm>
            <a:custGeom>
              <a:avLst/>
              <a:gdLst/>
              <a:ahLst/>
              <a:cxnLst/>
              <a:rect l="l" t="t" r="r" b="b"/>
              <a:pathLst>
                <a:path w="56790" h="56394" extrusionOk="0">
                  <a:moveTo>
                    <a:pt x="1120" y="36758"/>
                  </a:moveTo>
                  <a:cubicBezTo>
                    <a:pt x="6007" y="51771"/>
                    <a:pt x="22035" y="60023"/>
                    <a:pt x="37039" y="55233"/>
                  </a:cubicBezTo>
                  <a:cubicBezTo>
                    <a:pt x="51975" y="50439"/>
                    <a:pt x="60205" y="34413"/>
                    <a:pt x="55453" y="19424"/>
                  </a:cubicBezTo>
                  <a:cubicBezTo>
                    <a:pt x="50202" y="4448"/>
                    <a:pt x="33856" y="-3428"/>
                    <a:pt x="18943" y="1832"/>
                  </a:cubicBezTo>
                  <a:cubicBezTo>
                    <a:pt x="18897" y="1841"/>
                    <a:pt x="18875" y="1852"/>
                    <a:pt x="18852" y="1861"/>
                  </a:cubicBezTo>
                  <a:cubicBezTo>
                    <a:pt x="4734" y="7025"/>
                    <a:pt x="-3018" y="22259"/>
                    <a:pt x="1120" y="36758"/>
                  </a:cubicBezTo>
                  <a:close/>
                </a:path>
              </a:pathLst>
            </a:custGeom>
            <a:solidFill>
              <a:srgbClr val="A0C3CA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13"/>
            <p:cNvSpPr/>
            <p:nvPr/>
          </p:nvSpPr>
          <p:spPr>
            <a:xfrm rot="10800000" flipH="1">
              <a:off x="3018817" y="515332"/>
              <a:ext cx="31451" cy="31645"/>
            </a:xfrm>
            <a:custGeom>
              <a:avLst/>
              <a:gdLst/>
              <a:ahLst/>
              <a:cxnLst/>
              <a:rect l="l" t="t" r="r" b="b"/>
              <a:pathLst>
                <a:path w="20423" h="20549" extrusionOk="0">
                  <a:moveTo>
                    <a:pt x="589" y="13553"/>
                  </a:moveTo>
                  <a:cubicBezTo>
                    <a:pt x="2022" y="18774"/>
                    <a:pt x="7410" y="21835"/>
                    <a:pt x="12616" y="20391"/>
                  </a:cubicBezTo>
                  <a:cubicBezTo>
                    <a:pt x="12843" y="20325"/>
                    <a:pt x="13093" y="20252"/>
                    <a:pt x="13320" y="20168"/>
                  </a:cubicBezTo>
                  <a:cubicBezTo>
                    <a:pt x="18617" y="18562"/>
                    <a:pt x="21595" y="12960"/>
                    <a:pt x="20004" y="7655"/>
                  </a:cubicBezTo>
                  <a:cubicBezTo>
                    <a:pt x="19959" y="7568"/>
                    <a:pt x="19936" y="7482"/>
                    <a:pt x="19913" y="7395"/>
                  </a:cubicBezTo>
                  <a:cubicBezTo>
                    <a:pt x="18481" y="2174"/>
                    <a:pt x="13093" y="-887"/>
                    <a:pt x="7887" y="557"/>
                  </a:cubicBezTo>
                  <a:cubicBezTo>
                    <a:pt x="7660" y="623"/>
                    <a:pt x="7410" y="696"/>
                    <a:pt x="7182" y="781"/>
                  </a:cubicBezTo>
                  <a:cubicBezTo>
                    <a:pt x="1976" y="2224"/>
                    <a:pt x="-1070" y="7628"/>
                    <a:pt x="362" y="12849"/>
                  </a:cubicBezTo>
                  <a:cubicBezTo>
                    <a:pt x="430" y="13086"/>
                    <a:pt x="499" y="13321"/>
                    <a:pt x="589" y="13553"/>
                  </a:cubicBezTo>
                  <a:close/>
                </a:path>
              </a:pathLst>
            </a:custGeom>
            <a:solidFill>
              <a:srgbClr val="E9E0D4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13"/>
            <p:cNvSpPr/>
            <p:nvPr/>
          </p:nvSpPr>
          <p:spPr>
            <a:xfrm rot="10800000" flipH="1">
              <a:off x="782868" y="4610284"/>
              <a:ext cx="130455" cy="130728"/>
            </a:xfrm>
            <a:custGeom>
              <a:avLst/>
              <a:gdLst/>
              <a:ahLst/>
              <a:cxnLst/>
              <a:rect l="l" t="t" r="r" b="b"/>
              <a:pathLst>
                <a:path w="84711" h="84888" extrusionOk="0">
                  <a:moveTo>
                    <a:pt x="2048" y="55402"/>
                  </a:moveTo>
                  <a:cubicBezTo>
                    <a:pt x="8936" y="77656"/>
                    <a:pt x="32511" y="90091"/>
                    <a:pt x="54699" y="83178"/>
                  </a:cubicBezTo>
                  <a:cubicBezTo>
                    <a:pt x="54881" y="83119"/>
                    <a:pt x="55063" y="83059"/>
                    <a:pt x="55245" y="83000"/>
                  </a:cubicBezTo>
                  <a:cubicBezTo>
                    <a:pt x="77478" y="75808"/>
                    <a:pt x="89755" y="51978"/>
                    <a:pt x="82753" y="29628"/>
                  </a:cubicBezTo>
                  <a:cubicBezTo>
                    <a:pt x="75501" y="7305"/>
                    <a:pt x="51608" y="-4929"/>
                    <a:pt x="29328" y="2258"/>
                  </a:cubicBezTo>
                  <a:cubicBezTo>
                    <a:pt x="7185" y="9324"/>
                    <a:pt x="-5045" y="33054"/>
                    <a:pt x="2002" y="55260"/>
                  </a:cubicBezTo>
                  <a:cubicBezTo>
                    <a:pt x="2025" y="55308"/>
                    <a:pt x="2025" y="55356"/>
                    <a:pt x="2048" y="55402"/>
                  </a:cubicBezTo>
                  <a:close/>
                </a:path>
              </a:pathLst>
            </a:custGeom>
            <a:solidFill>
              <a:srgbClr val="C5A57E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13"/>
            <p:cNvSpPr/>
            <p:nvPr/>
          </p:nvSpPr>
          <p:spPr>
            <a:xfrm rot="10800000" flipH="1">
              <a:off x="3002430" y="931210"/>
              <a:ext cx="49576" cy="49523"/>
            </a:xfrm>
            <a:custGeom>
              <a:avLst/>
              <a:gdLst/>
              <a:ahLst/>
              <a:cxnLst/>
              <a:rect l="l" t="t" r="r" b="b"/>
              <a:pathLst>
                <a:path w="32192" h="32158" extrusionOk="0">
                  <a:moveTo>
                    <a:pt x="765" y="21316"/>
                  </a:moveTo>
                  <a:cubicBezTo>
                    <a:pt x="3584" y="29714"/>
                    <a:pt x="12586" y="34287"/>
                    <a:pt x="20998" y="31580"/>
                  </a:cubicBezTo>
                  <a:cubicBezTo>
                    <a:pt x="29386" y="28968"/>
                    <a:pt x="34092" y="20023"/>
                    <a:pt x="31478" y="11602"/>
                  </a:cubicBezTo>
                  <a:cubicBezTo>
                    <a:pt x="31478" y="11570"/>
                    <a:pt x="31455" y="11540"/>
                    <a:pt x="31455" y="11508"/>
                  </a:cubicBezTo>
                  <a:cubicBezTo>
                    <a:pt x="28886" y="3074"/>
                    <a:pt x="19998" y="-1675"/>
                    <a:pt x="11586" y="900"/>
                  </a:cubicBezTo>
                  <a:cubicBezTo>
                    <a:pt x="11472" y="937"/>
                    <a:pt x="11336" y="975"/>
                    <a:pt x="11222" y="1016"/>
                  </a:cubicBezTo>
                  <a:cubicBezTo>
                    <a:pt x="2765" y="3742"/>
                    <a:pt x="-1918" y="12815"/>
                    <a:pt x="765" y="21316"/>
                  </a:cubicBezTo>
                  <a:close/>
                </a:path>
              </a:pathLst>
            </a:custGeom>
            <a:solidFill>
              <a:srgbClr val="D1BC94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13"/>
            <p:cNvSpPr/>
            <p:nvPr/>
          </p:nvSpPr>
          <p:spPr>
            <a:xfrm rot="10800000" flipH="1">
              <a:off x="2560725" y="531552"/>
              <a:ext cx="48150" cy="48484"/>
            </a:xfrm>
            <a:custGeom>
              <a:avLst/>
              <a:gdLst/>
              <a:ahLst/>
              <a:cxnLst/>
              <a:rect l="l" t="t" r="r" b="b"/>
              <a:pathLst>
                <a:path w="31266" h="31483" extrusionOk="0">
                  <a:moveTo>
                    <a:pt x="715" y="20863"/>
                  </a:moveTo>
                  <a:cubicBezTo>
                    <a:pt x="3421" y="29108"/>
                    <a:pt x="12264" y="33599"/>
                    <a:pt x="20494" y="30898"/>
                  </a:cubicBezTo>
                  <a:cubicBezTo>
                    <a:pt x="28633" y="28303"/>
                    <a:pt x="33134" y="19581"/>
                    <a:pt x="30542" y="11418"/>
                  </a:cubicBezTo>
                  <a:cubicBezTo>
                    <a:pt x="30519" y="11372"/>
                    <a:pt x="30519" y="11329"/>
                    <a:pt x="30497" y="11283"/>
                  </a:cubicBezTo>
                  <a:cubicBezTo>
                    <a:pt x="28178" y="3168"/>
                    <a:pt x="19743" y="-1529"/>
                    <a:pt x="11673" y="793"/>
                  </a:cubicBezTo>
                  <a:cubicBezTo>
                    <a:pt x="11423" y="864"/>
                    <a:pt x="11173" y="937"/>
                    <a:pt x="10946" y="1019"/>
                  </a:cubicBezTo>
                  <a:cubicBezTo>
                    <a:pt x="2716" y="3740"/>
                    <a:pt x="-1831" y="12558"/>
                    <a:pt x="715" y="20863"/>
                  </a:cubicBezTo>
                  <a:close/>
                </a:path>
              </a:pathLst>
            </a:custGeom>
            <a:solidFill>
              <a:srgbClr val="D7CA91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13"/>
            <p:cNvSpPr/>
            <p:nvPr/>
          </p:nvSpPr>
          <p:spPr>
            <a:xfrm rot="10800000" flipH="1">
              <a:off x="5605523" y="750325"/>
              <a:ext cx="27389" cy="27477"/>
            </a:xfrm>
            <a:custGeom>
              <a:avLst/>
              <a:gdLst/>
              <a:ahLst/>
              <a:cxnLst/>
              <a:rect l="l" t="t" r="r" b="b"/>
              <a:pathLst>
                <a:path w="17785" h="17842" extrusionOk="0">
                  <a:moveTo>
                    <a:pt x="372" y="11958"/>
                  </a:moveTo>
                  <a:cubicBezTo>
                    <a:pt x="2076" y="16558"/>
                    <a:pt x="7055" y="19046"/>
                    <a:pt x="11738" y="17660"/>
                  </a:cubicBezTo>
                  <a:cubicBezTo>
                    <a:pt x="16285" y="16040"/>
                    <a:pt x="18786" y="11132"/>
                    <a:pt x="17422" y="6484"/>
                  </a:cubicBezTo>
                  <a:cubicBezTo>
                    <a:pt x="15899" y="1826"/>
                    <a:pt x="10988" y="-795"/>
                    <a:pt x="6283" y="553"/>
                  </a:cubicBezTo>
                  <a:cubicBezTo>
                    <a:pt x="1599" y="2179"/>
                    <a:pt x="-992" y="7184"/>
                    <a:pt x="372" y="11958"/>
                  </a:cubicBezTo>
                  <a:close/>
                </a:path>
              </a:pathLst>
            </a:custGeom>
            <a:solidFill>
              <a:srgbClr val="D1BC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13"/>
            <p:cNvSpPr/>
            <p:nvPr/>
          </p:nvSpPr>
          <p:spPr>
            <a:xfrm rot="10800000" flipH="1">
              <a:off x="1710012" y="468559"/>
              <a:ext cx="99732" cy="100057"/>
            </a:xfrm>
            <a:custGeom>
              <a:avLst/>
              <a:gdLst/>
              <a:ahLst/>
              <a:cxnLst/>
              <a:rect l="l" t="t" r="r" b="b"/>
              <a:pathLst>
                <a:path w="64761" h="64972" extrusionOk="0">
                  <a:moveTo>
                    <a:pt x="1585" y="42608"/>
                  </a:moveTo>
                  <a:cubicBezTo>
                    <a:pt x="6996" y="59650"/>
                    <a:pt x="25160" y="69066"/>
                    <a:pt x="42142" y="63635"/>
                  </a:cubicBezTo>
                  <a:cubicBezTo>
                    <a:pt x="42188" y="63621"/>
                    <a:pt x="42233" y="63605"/>
                    <a:pt x="42278" y="63592"/>
                  </a:cubicBezTo>
                  <a:cubicBezTo>
                    <a:pt x="59260" y="58161"/>
                    <a:pt x="68650" y="39944"/>
                    <a:pt x="63239" y="22899"/>
                  </a:cubicBezTo>
                  <a:cubicBezTo>
                    <a:pt x="63216" y="22856"/>
                    <a:pt x="63216" y="22810"/>
                    <a:pt x="63194" y="22764"/>
                  </a:cubicBezTo>
                  <a:cubicBezTo>
                    <a:pt x="57783" y="5722"/>
                    <a:pt x="39618" y="-3694"/>
                    <a:pt x="22636" y="1737"/>
                  </a:cubicBezTo>
                  <a:cubicBezTo>
                    <a:pt x="22591" y="1751"/>
                    <a:pt x="22546" y="1767"/>
                    <a:pt x="22500" y="1780"/>
                  </a:cubicBezTo>
                  <a:cubicBezTo>
                    <a:pt x="5518" y="7211"/>
                    <a:pt x="-3871" y="25428"/>
                    <a:pt x="1539" y="42473"/>
                  </a:cubicBezTo>
                  <a:cubicBezTo>
                    <a:pt x="1562" y="42516"/>
                    <a:pt x="1562" y="42562"/>
                    <a:pt x="1585" y="42608"/>
                  </a:cubicBezTo>
                  <a:close/>
                </a:path>
              </a:pathLst>
            </a:custGeom>
            <a:solidFill>
              <a:srgbClr val="A0C3CA">
                <a:alpha val="87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13"/>
            <p:cNvSpPr/>
            <p:nvPr/>
          </p:nvSpPr>
          <p:spPr>
            <a:xfrm rot="10800000" flipH="1">
              <a:off x="533982" y="5057168"/>
              <a:ext cx="48803" cy="49172"/>
            </a:xfrm>
            <a:custGeom>
              <a:avLst/>
              <a:gdLst/>
              <a:ahLst/>
              <a:cxnLst/>
              <a:rect l="l" t="t" r="r" b="b"/>
              <a:pathLst>
                <a:path w="31690" h="31930" extrusionOk="0">
                  <a:moveTo>
                    <a:pt x="776" y="21042"/>
                  </a:moveTo>
                  <a:cubicBezTo>
                    <a:pt x="3209" y="29251"/>
                    <a:pt x="11825" y="33927"/>
                    <a:pt x="20009" y="31482"/>
                  </a:cubicBezTo>
                  <a:cubicBezTo>
                    <a:pt x="20191" y="31427"/>
                    <a:pt x="20373" y="31368"/>
                    <a:pt x="20555" y="31306"/>
                  </a:cubicBezTo>
                  <a:cubicBezTo>
                    <a:pt x="28898" y="28580"/>
                    <a:pt x="33536" y="19665"/>
                    <a:pt x="31012" y="11235"/>
                  </a:cubicBezTo>
                  <a:cubicBezTo>
                    <a:pt x="28307" y="2868"/>
                    <a:pt x="19350" y="-1723"/>
                    <a:pt x="11007" y="971"/>
                  </a:cubicBezTo>
                  <a:cubicBezTo>
                    <a:pt x="2663" y="3692"/>
                    <a:pt x="-1906" y="12667"/>
                    <a:pt x="776" y="21042"/>
                  </a:cubicBezTo>
                  <a:close/>
                </a:path>
              </a:pathLst>
            </a:custGeom>
            <a:solidFill>
              <a:srgbClr val="C5A57E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13"/>
            <p:cNvSpPr/>
            <p:nvPr/>
          </p:nvSpPr>
          <p:spPr>
            <a:xfrm rot="10800000" flipH="1">
              <a:off x="896700" y="4891713"/>
              <a:ext cx="31619" cy="31727"/>
            </a:xfrm>
            <a:custGeom>
              <a:avLst/>
              <a:gdLst/>
              <a:ahLst/>
              <a:cxnLst/>
              <a:rect l="l" t="t" r="r" b="b"/>
              <a:pathLst>
                <a:path w="20532" h="20602" extrusionOk="0">
                  <a:moveTo>
                    <a:pt x="474" y="13665"/>
                  </a:moveTo>
                  <a:cubicBezTo>
                    <a:pt x="2202" y="19064"/>
                    <a:pt x="7954" y="22038"/>
                    <a:pt x="13342" y="20312"/>
                  </a:cubicBezTo>
                  <a:cubicBezTo>
                    <a:pt x="13364" y="20300"/>
                    <a:pt x="13410" y="20291"/>
                    <a:pt x="13433" y="20280"/>
                  </a:cubicBezTo>
                  <a:cubicBezTo>
                    <a:pt x="18820" y="18551"/>
                    <a:pt x="21776" y="12773"/>
                    <a:pt x="20048" y="7375"/>
                  </a:cubicBezTo>
                  <a:cubicBezTo>
                    <a:pt x="20048" y="7343"/>
                    <a:pt x="20025" y="7311"/>
                    <a:pt x="20025" y="7279"/>
                  </a:cubicBezTo>
                  <a:cubicBezTo>
                    <a:pt x="18184" y="1930"/>
                    <a:pt x="12455" y="-996"/>
                    <a:pt x="7067" y="664"/>
                  </a:cubicBezTo>
                  <a:cubicBezTo>
                    <a:pt x="1725" y="2505"/>
                    <a:pt x="-1185" y="8257"/>
                    <a:pt x="474" y="13665"/>
                  </a:cubicBezTo>
                  <a:close/>
                </a:path>
              </a:pathLst>
            </a:custGeom>
            <a:solidFill>
              <a:srgbClr val="C5A57E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13"/>
            <p:cNvSpPr/>
            <p:nvPr/>
          </p:nvSpPr>
          <p:spPr>
            <a:xfrm rot="10800000" flipH="1">
              <a:off x="957137" y="4661531"/>
              <a:ext cx="27215" cy="27310"/>
            </a:xfrm>
            <a:custGeom>
              <a:avLst/>
              <a:gdLst/>
              <a:ahLst/>
              <a:cxnLst/>
              <a:rect l="l" t="t" r="r" b="b"/>
              <a:pathLst>
                <a:path w="17672" h="17734" extrusionOk="0">
                  <a:moveTo>
                    <a:pt x="360" y="11741"/>
                  </a:moveTo>
                  <a:cubicBezTo>
                    <a:pt x="1724" y="16328"/>
                    <a:pt x="6543" y="18939"/>
                    <a:pt x="11113" y="17571"/>
                  </a:cubicBezTo>
                  <a:cubicBezTo>
                    <a:pt x="11249" y="17532"/>
                    <a:pt x="11363" y="17489"/>
                    <a:pt x="11499" y="17443"/>
                  </a:cubicBezTo>
                  <a:cubicBezTo>
                    <a:pt x="16069" y="16075"/>
                    <a:pt x="18683" y="11248"/>
                    <a:pt x="17319" y="6662"/>
                  </a:cubicBezTo>
                  <a:cubicBezTo>
                    <a:pt x="17274" y="6529"/>
                    <a:pt x="17228" y="6397"/>
                    <a:pt x="17183" y="6267"/>
                  </a:cubicBezTo>
                  <a:cubicBezTo>
                    <a:pt x="15660" y="1730"/>
                    <a:pt x="10840" y="-788"/>
                    <a:pt x="6271" y="565"/>
                  </a:cubicBezTo>
                  <a:cubicBezTo>
                    <a:pt x="1633" y="2091"/>
                    <a:pt x="-981" y="7027"/>
                    <a:pt x="360" y="11741"/>
                  </a:cubicBezTo>
                  <a:close/>
                </a:path>
              </a:pathLst>
            </a:custGeom>
            <a:solidFill>
              <a:srgbClr val="E9E0D4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13"/>
            <p:cNvSpPr/>
            <p:nvPr/>
          </p:nvSpPr>
          <p:spPr>
            <a:xfrm rot="10800000" flipH="1">
              <a:off x="540509" y="6440249"/>
              <a:ext cx="43232" cy="43374"/>
            </a:xfrm>
            <a:custGeom>
              <a:avLst/>
              <a:gdLst/>
              <a:ahLst/>
              <a:cxnLst/>
              <a:rect l="l" t="t" r="r" b="b"/>
              <a:pathLst>
                <a:path w="28073" h="28165" extrusionOk="0">
                  <a:moveTo>
                    <a:pt x="632" y="18616"/>
                  </a:moveTo>
                  <a:cubicBezTo>
                    <a:pt x="3110" y="25961"/>
                    <a:pt x="10976" y="29998"/>
                    <a:pt x="18365" y="27740"/>
                  </a:cubicBezTo>
                  <a:cubicBezTo>
                    <a:pt x="25685" y="25254"/>
                    <a:pt x="29709" y="17362"/>
                    <a:pt x="27458" y="9949"/>
                  </a:cubicBezTo>
                  <a:cubicBezTo>
                    <a:pt x="24980" y="2605"/>
                    <a:pt x="17114" y="-1432"/>
                    <a:pt x="9726" y="826"/>
                  </a:cubicBezTo>
                  <a:cubicBezTo>
                    <a:pt x="2406" y="3312"/>
                    <a:pt x="-1618" y="11204"/>
                    <a:pt x="632" y="18616"/>
                  </a:cubicBezTo>
                  <a:close/>
                </a:path>
              </a:pathLst>
            </a:custGeom>
            <a:solidFill>
              <a:srgbClr val="ADA183">
                <a:alpha val="87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13"/>
            <p:cNvSpPr/>
            <p:nvPr/>
          </p:nvSpPr>
          <p:spPr>
            <a:xfrm rot="10800000" flipH="1">
              <a:off x="646306" y="4906525"/>
              <a:ext cx="28353" cy="28535"/>
            </a:xfrm>
            <a:custGeom>
              <a:avLst/>
              <a:gdLst/>
              <a:ahLst/>
              <a:cxnLst/>
              <a:rect l="l" t="t" r="r" b="b"/>
              <a:pathLst>
                <a:path w="18411" h="18529" extrusionOk="0">
                  <a:moveTo>
                    <a:pt x="410" y="12309"/>
                  </a:moveTo>
                  <a:cubicBezTo>
                    <a:pt x="2024" y="17213"/>
                    <a:pt x="7298" y="19874"/>
                    <a:pt x="12186" y="18255"/>
                  </a:cubicBezTo>
                  <a:cubicBezTo>
                    <a:pt x="12209" y="18250"/>
                    <a:pt x="12209" y="18244"/>
                    <a:pt x="12232" y="18239"/>
                  </a:cubicBezTo>
                  <a:cubicBezTo>
                    <a:pt x="16983" y="16626"/>
                    <a:pt x="19552" y="11451"/>
                    <a:pt x="17938" y="6677"/>
                  </a:cubicBezTo>
                  <a:cubicBezTo>
                    <a:pt x="17938" y="6652"/>
                    <a:pt x="17915" y="6629"/>
                    <a:pt x="17915" y="6607"/>
                  </a:cubicBezTo>
                  <a:cubicBezTo>
                    <a:pt x="16551" y="1890"/>
                    <a:pt x="11618" y="-817"/>
                    <a:pt x="6912" y="558"/>
                  </a:cubicBezTo>
                  <a:cubicBezTo>
                    <a:pt x="6798" y="594"/>
                    <a:pt x="6662" y="635"/>
                    <a:pt x="6548" y="676"/>
                  </a:cubicBezTo>
                  <a:cubicBezTo>
                    <a:pt x="1660" y="2209"/>
                    <a:pt x="-1068" y="7398"/>
                    <a:pt x="410" y="12309"/>
                  </a:cubicBezTo>
                  <a:close/>
                </a:path>
              </a:pathLst>
            </a:custGeom>
            <a:solidFill>
              <a:srgbClr val="D7CA91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13"/>
            <p:cNvSpPr/>
            <p:nvPr/>
          </p:nvSpPr>
          <p:spPr>
            <a:xfrm rot="10800000" flipH="1">
              <a:off x="460882" y="4228454"/>
              <a:ext cx="56028" cy="56233"/>
            </a:xfrm>
            <a:custGeom>
              <a:avLst/>
              <a:gdLst/>
              <a:ahLst/>
              <a:cxnLst/>
              <a:rect l="l" t="t" r="r" b="b"/>
              <a:pathLst>
                <a:path w="36382" h="36515" extrusionOk="0">
                  <a:moveTo>
                    <a:pt x="696" y="23871"/>
                  </a:moveTo>
                  <a:cubicBezTo>
                    <a:pt x="3743" y="33426"/>
                    <a:pt x="13837" y="38790"/>
                    <a:pt x="23430" y="35960"/>
                  </a:cubicBezTo>
                  <a:cubicBezTo>
                    <a:pt x="32956" y="32897"/>
                    <a:pt x="38389" y="22827"/>
                    <a:pt x="35706" y="13151"/>
                  </a:cubicBezTo>
                  <a:cubicBezTo>
                    <a:pt x="32546" y="3667"/>
                    <a:pt x="22612" y="-1724"/>
                    <a:pt x="12972" y="835"/>
                  </a:cubicBezTo>
                  <a:cubicBezTo>
                    <a:pt x="3402" y="3998"/>
                    <a:pt x="-1986" y="14137"/>
                    <a:pt x="696" y="23871"/>
                  </a:cubicBezTo>
                  <a:close/>
                </a:path>
              </a:pathLst>
            </a:custGeom>
            <a:solidFill>
              <a:srgbClr val="ADA183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13"/>
            <p:cNvSpPr/>
            <p:nvPr/>
          </p:nvSpPr>
          <p:spPr>
            <a:xfrm rot="10800000" flipH="1">
              <a:off x="2720944" y="841323"/>
              <a:ext cx="10965" cy="11103"/>
            </a:xfrm>
            <a:custGeom>
              <a:avLst/>
              <a:gdLst/>
              <a:ahLst/>
              <a:cxnLst/>
              <a:rect l="l" t="t" r="r" b="b"/>
              <a:pathLst>
                <a:path w="7120" h="7210" extrusionOk="0">
                  <a:moveTo>
                    <a:pt x="187" y="4887"/>
                  </a:moveTo>
                  <a:cubicBezTo>
                    <a:pt x="687" y="6709"/>
                    <a:pt x="2551" y="7786"/>
                    <a:pt x="4370" y="7289"/>
                  </a:cubicBezTo>
                  <a:cubicBezTo>
                    <a:pt x="4506" y="7254"/>
                    <a:pt x="4620" y="7215"/>
                    <a:pt x="4733" y="7168"/>
                  </a:cubicBezTo>
                  <a:cubicBezTo>
                    <a:pt x="6530" y="6431"/>
                    <a:pt x="7484" y="4483"/>
                    <a:pt x="7007" y="2606"/>
                  </a:cubicBezTo>
                  <a:cubicBezTo>
                    <a:pt x="6280" y="811"/>
                    <a:pt x="4324" y="-163"/>
                    <a:pt x="2460" y="325"/>
                  </a:cubicBezTo>
                  <a:cubicBezTo>
                    <a:pt x="596" y="973"/>
                    <a:pt x="-427" y="2998"/>
                    <a:pt x="187" y="4887"/>
                  </a:cubicBezTo>
                  <a:close/>
                </a:path>
              </a:pathLst>
            </a:custGeom>
            <a:solidFill>
              <a:srgbClr val="A0C3CA">
                <a:alpha val="7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13"/>
            <p:cNvSpPr/>
            <p:nvPr/>
          </p:nvSpPr>
          <p:spPr>
            <a:xfrm rot="10800000" flipH="1">
              <a:off x="952922" y="2280116"/>
              <a:ext cx="49781" cy="49784"/>
            </a:xfrm>
            <a:custGeom>
              <a:avLst/>
              <a:gdLst/>
              <a:ahLst/>
              <a:cxnLst/>
              <a:rect l="l" t="t" r="r" b="b"/>
              <a:pathLst>
                <a:path w="32325" h="32327" extrusionOk="0">
                  <a:moveTo>
                    <a:pt x="822" y="21278"/>
                  </a:moveTo>
                  <a:cubicBezTo>
                    <a:pt x="3527" y="29767"/>
                    <a:pt x="12575" y="34457"/>
                    <a:pt x="21055" y="31770"/>
                  </a:cubicBezTo>
                  <a:cubicBezTo>
                    <a:pt x="29557" y="29074"/>
                    <a:pt x="34263" y="19975"/>
                    <a:pt x="31580" y="11448"/>
                  </a:cubicBezTo>
                  <a:cubicBezTo>
                    <a:pt x="31558" y="11379"/>
                    <a:pt x="31535" y="11311"/>
                    <a:pt x="31512" y="11243"/>
                  </a:cubicBezTo>
                  <a:cubicBezTo>
                    <a:pt x="28693" y="2844"/>
                    <a:pt x="19691" y="-1729"/>
                    <a:pt x="11279" y="979"/>
                  </a:cubicBezTo>
                  <a:cubicBezTo>
                    <a:pt x="2868" y="3554"/>
                    <a:pt x="-1861" y="12476"/>
                    <a:pt x="708" y="20910"/>
                  </a:cubicBezTo>
                  <a:cubicBezTo>
                    <a:pt x="753" y="21034"/>
                    <a:pt x="776" y="21156"/>
                    <a:pt x="822" y="21278"/>
                  </a:cubicBezTo>
                  <a:close/>
                </a:path>
              </a:pathLst>
            </a:custGeom>
            <a:solidFill>
              <a:srgbClr val="D7CA91">
                <a:alpha val="9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13"/>
            <p:cNvSpPr/>
            <p:nvPr/>
          </p:nvSpPr>
          <p:spPr>
            <a:xfrm rot="10800000" flipH="1">
              <a:off x="680557" y="1795157"/>
              <a:ext cx="42011" cy="42150"/>
            </a:xfrm>
            <a:custGeom>
              <a:avLst/>
              <a:gdLst/>
              <a:ahLst/>
              <a:cxnLst/>
              <a:rect l="l" t="t" r="r" b="b"/>
              <a:pathLst>
                <a:path w="27280" h="27370" extrusionOk="0">
                  <a:moveTo>
                    <a:pt x="27280" y="13685"/>
                  </a:moveTo>
                  <a:cubicBezTo>
                    <a:pt x="27280" y="21243"/>
                    <a:pt x="21173" y="27370"/>
                    <a:pt x="13640" y="27370"/>
                  </a:cubicBezTo>
                  <a:cubicBezTo>
                    <a:pt x="6107" y="27370"/>
                    <a:pt x="0" y="21243"/>
                    <a:pt x="0" y="13685"/>
                  </a:cubicBezTo>
                  <a:cubicBezTo>
                    <a:pt x="0" y="6127"/>
                    <a:pt x="6107" y="0"/>
                    <a:pt x="13640" y="0"/>
                  </a:cubicBezTo>
                  <a:cubicBezTo>
                    <a:pt x="21173" y="0"/>
                    <a:pt x="27280" y="6127"/>
                    <a:pt x="27280" y="13685"/>
                  </a:cubicBezTo>
                  <a:close/>
                </a:path>
              </a:pathLst>
            </a:custGeom>
            <a:solidFill>
              <a:srgbClr val="C5A57E">
                <a:alpha val="8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13"/>
            <p:cNvSpPr/>
            <p:nvPr/>
          </p:nvSpPr>
          <p:spPr>
            <a:xfrm rot="10800000" flipH="1">
              <a:off x="1370776" y="2158994"/>
              <a:ext cx="37973" cy="38429"/>
            </a:xfrm>
            <a:custGeom>
              <a:avLst/>
              <a:gdLst/>
              <a:ahLst/>
              <a:cxnLst/>
              <a:rect l="l" t="t" r="r" b="b"/>
              <a:pathLst>
                <a:path w="24658" h="24954" extrusionOk="0">
                  <a:moveTo>
                    <a:pt x="663" y="16513"/>
                  </a:moveTo>
                  <a:cubicBezTo>
                    <a:pt x="2573" y="22912"/>
                    <a:pt x="9279" y="26554"/>
                    <a:pt x="15645" y="24648"/>
                  </a:cubicBezTo>
                  <a:cubicBezTo>
                    <a:pt x="15804" y="24601"/>
                    <a:pt x="15963" y="24550"/>
                    <a:pt x="16122" y="24496"/>
                  </a:cubicBezTo>
                  <a:cubicBezTo>
                    <a:pt x="22579" y="22430"/>
                    <a:pt x="26148" y="15501"/>
                    <a:pt x="24079" y="9021"/>
                  </a:cubicBezTo>
                  <a:cubicBezTo>
                    <a:pt x="24079" y="9009"/>
                    <a:pt x="24079" y="8998"/>
                    <a:pt x="24079" y="8986"/>
                  </a:cubicBezTo>
                  <a:cubicBezTo>
                    <a:pt x="22124" y="2470"/>
                    <a:pt x="15281" y="-1231"/>
                    <a:pt x="8802" y="721"/>
                  </a:cubicBezTo>
                  <a:cubicBezTo>
                    <a:pt x="8734" y="738"/>
                    <a:pt x="8688" y="757"/>
                    <a:pt x="8620" y="775"/>
                  </a:cubicBezTo>
                  <a:cubicBezTo>
                    <a:pt x="2141" y="2804"/>
                    <a:pt x="-1451" y="9711"/>
                    <a:pt x="572" y="16204"/>
                  </a:cubicBezTo>
                  <a:cubicBezTo>
                    <a:pt x="595" y="16308"/>
                    <a:pt x="618" y="16411"/>
                    <a:pt x="663" y="16513"/>
                  </a:cubicBezTo>
                  <a:close/>
                </a:path>
              </a:pathLst>
            </a:custGeom>
            <a:solidFill>
              <a:srgbClr val="ADA183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13"/>
            <p:cNvSpPr/>
            <p:nvPr/>
          </p:nvSpPr>
          <p:spPr>
            <a:xfrm rot="10800000" flipH="1">
              <a:off x="1009209" y="1745440"/>
              <a:ext cx="47427" cy="51462"/>
            </a:xfrm>
            <a:custGeom>
              <a:avLst/>
              <a:gdLst/>
              <a:ahLst/>
              <a:cxnLst/>
              <a:rect l="l" t="t" r="r" b="b"/>
              <a:pathLst>
                <a:path w="30797" h="33417" extrusionOk="0">
                  <a:moveTo>
                    <a:pt x="1354" y="20510"/>
                  </a:moveTo>
                  <a:cubicBezTo>
                    <a:pt x="2309" y="28643"/>
                    <a:pt x="9629" y="34466"/>
                    <a:pt x="17745" y="33516"/>
                  </a:cubicBezTo>
                  <a:cubicBezTo>
                    <a:pt x="25861" y="32565"/>
                    <a:pt x="31658" y="25203"/>
                    <a:pt x="30703" y="17070"/>
                  </a:cubicBezTo>
                  <a:cubicBezTo>
                    <a:pt x="30521" y="15412"/>
                    <a:pt x="30044" y="13799"/>
                    <a:pt x="29317" y="12299"/>
                  </a:cubicBezTo>
                  <a:cubicBezTo>
                    <a:pt x="27816" y="4251"/>
                    <a:pt x="20087" y="-1051"/>
                    <a:pt x="12062" y="456"/>
                  </a:cubicBezTo>
                  <a:cubicBezTo>
                    <a:pt x="4059" y="1963"/>
                    <a:pt x="-1238" y="9709"/>
                    <a:pt x="263" y="17757"/>
                  </a:cubicBezTo>
                  <a:cubicBezTo>
                    <a:pt x="490" y="18943"/>
                    <a:pt x="854" y="20097"/>
                    <a:pt x="1354" y="21194"/>
                  </a:cubicBezTo>
                  <a:close/>
                </a:path>
              </a:pathLst>
            </a:custGeom>
            <a:solidFill>
              <a:srgbClr val="C5A57E">
                <a:alpha val="7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13"/>
            <p:cNvSpPr/>
            <p:nvPr/>
          </p:nvSpPr>
          <p:spPr>
            <a:xfrm rot="10800000" flipH="1">
              <a:off x="1197590" y="3325113"/>
              <a:ext cx="111652" cy="110674"/>
            </a:xfrm>
            <a:custGeom>
              <a:avLst/>
              <a:gdLst/>
              <a:ahLst/>
              <a:cxnLst/>
              <a:rect l="l" t="t" r="r" b="b"/>
              <a:pathLst>
                <a:path w="72501" h="71866" extrusionOk="0">
                  <a:moveTo>
                    <a:pt x="1647" y="47565"/>
                  </a:moveTo>
                  <a:cubicBezTo>
                    <a:pt x="8217" y="66209"/>
                    <a:pt x="28314" y="76293"/>
                    <a:pt x="47115" y="70374"/>
                  </a:cubicBezTo>
                  <a:cubicBezTo>
                    <a:pt x="66075" y="64159"/>
                    <a:pt x="76646" y="43939"/>
                    <a:pt x="70985" y="24757"/>
                  </a:cubicBezTo>
                  <a:cubicBezTo>
                    <a:pt x="64529" y="6027"/>
                    <a:pt x="44341" y="-4098"/>
                    <a:pt x="25518" y="1948"/>
                  </a:cubicBezTo>
                  <a:cubicBezTo>
                    <a:pt x="6399" y="7961"/>
                    <a:pt x="-4286" y="28358"/>
                    <a:pt x="1647" y="47565"/>
                  </a:cubicBezTo>
                  <a:close/>
                </a:path>
              </a:pathLst>
            </a:custGeom>
            <a:solidFill>
              <a:srgbClr val="A0C3CA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13"/>
            <p:cNvSpPr/>
            <p:nvPr/>
          </p:nvSpPr>
          <p:spPr>
            <a:xfrm rot="10800000" flipH="1">
              <a:off x="869520" y="2900116"/>
              <a:ext cx="68969" cy="69134"/>
            </a:xfrm>
            <a:custGeom>
              <a:avLst/>
              <a:gdLst/>
              <a:ahLst/>
              <a:cxnLst/>
              <a:rect l="l" t="t" r="r" b="b"/>
              <a:pathLst>
                <a:path w="44785" h="44892" extrusionOk="0">
                  <a:moveTo>
                    <a:pt x="1062" y="29706"/>
                  </a:moveTo>
                  <a:cubicBezTo>
                    <a:pt x="5063" y="41341"/>
                    <a:pt x="17521" y="47700"/>
                    <a:pt x="29252" y="44076"/>
                  </a:cubicBezTo>
                  <a:cubicBezTo>
                    <a:pt x="40937" y="40162"/>
                    <a:pt x="47393" y="27619"/>
                    <a:pt x="43801" y="15793"/>
                  </a:cubicBezTo>
                  <a:cubicBezTo>
                    <a:pt x="39891" y="4067"/>
                    <a:pt x="27387" y="-2408"/>
                    <a:pt x="15611" y="1196"/>
                  </a:cubicBezTo>
                  <a:cubicBezTo>
                    <a:pt x="3812" y="5110"/>
                    <a:pt x="-2667" y="17809"/>
                    <a:pt x="1062" y="29706"/>
                  </a:cubicBezTo>
                  <a:close/>
                </a:path>
              </a:pathLst>
            </a:custGeom>
            <a:solidFill>
              <a:srgbClr val="C5A57E">
                <a:alpha val="87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13"/>
            <p:cNvSpPr/>
            <p:nvPr/>
          </p:nvSpPr>
          <p:spPr>
            <a:xfrm rot="10800000" flipH="1">
              <a:off x="1163918" y="514608"/>
              <a:ext cx="159603" cy="159940"/>
            </a:xfrm>
            <a:custGeom>
              <a:avLst/>
              <a:gdLst/>
              <a:ahLst/>
              <a:cxnLst/>
              <a:rect l="l" t="t" r="r" b="b"/>
              <a:pathLst>
                <a:path w="103638" h="103857" extrusionOk="0">
                  <a:moveTo>
                    <a:pt x="2436" y="68011"/>
                  </a:moveTo>
                  <a:cubicBezTo>
                    <a:pt x="11097" y="95251"/>
                    <a:pt x="40128" y="110286"/>
                    <a:pt x="67295" y="101592"/>
                  </a:cubicBezTo>
                  <a:cubicBezTo>
                    <a:pt x="67341" y="101576"/>
                    <a:pt x="67409" y="101558"/>
                    <a:pt x="67454" y="101539"/>
                  </a:cubicBezTo>
                  <a:cubicBezTo>
                    <a:pt x="94553" y="93119"/>
                    <a:pt x="109739" y="64247"/>
                    <a:pt x="101328" y="37051"/>
                  </a:cubicBezTo>
                  <a:cubicBezTo>
                    <a:pt x="101260" y="36802"/>
                    <a:pt x="101191" y="36556"/>
                    <a:pt x="101100" y="36307"/>
                  </a:cubicBezTo>
                  <a:cubicBezTo>
                    <a:pt x="92598" y="9149"/>
                    <a:pt x="63749" y="-5950"/>
                    <a:pt x="36673" y="2585"/>
                  </a:cubicBezTo>
                  <a:cubicBezTo>
                    <a:pt x="36491" y="2648"/>
                    <a:pt x="36286" y="2712"/>
                    <a:pt x="36082" y="2779"/>
                  </a:cubicBezTo>
                  <a:cubicBezTo>
                    <a:pt x="8869" y="11501"/>
                    <a:pt x="-6180" y="40679"/>
                    <a:pt x="2436" y="68011"/>
                  </a:cubicBezTo>
                  <a:close/>
                </a:path>
              </a:pathLst>
            </a:custGeom>
            <a:solidFill>
              <a:srgbClr val="D1BC94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13"/>
            <p:cNvSpPr/>
            <p:nvPr/>
          </p:nvSpPr>
          <p:spPr>
            <a:xfrm rot="10800000" flipH="1">
              <a:off x="319042" y="2698143"/>
              <a:ext cx="100402" cy="100808"/>
            </a:xfrm>
            <a:custGeom>
              <a:avLst/>
              <a:gdLst/>
              <a:ahLst/>
              <a:cxnLst/>
              <a:rect l="l" t="t" r="r" b="b"/>
              <a:pathLst>
                <a:path w="65196" h="65460" extrusionOk="0">
                  <a:moveTo>
                    <a:pt x="1575" y="42822"/>
                  </a:moveTo>
                  <a:cubicBezTo>
                    <a:pt x="6826" y="59912"/>
                    <a:pt x="24900" y="69487"/>
                    <a:pt x="41950" y="64209"/>
                  </a:cubicBezTo>
                  <a:cubicBezTo>
                    <a:pt x="42132" y="64152"/>
                    <a:pt x="42314" y="64093"/>
                    <a:pt x="42496" y="64034"/>
                  </a:cubicBezTo>
                  <a:cubicBezTo>
                    <a:pt x="59614" y="58596"/>
                    <a:pt x="69095" y="40267"/>
                    <a:pt x="63684" y="23092"/>
                  </a:cubicBezTo>
                  <a:cubicBezTo>
                    <a:pt x="63661" y="23056"/>
                    <a:pt x="63661" y="23017"/>
                    <a:pt x="63638" y="22978"/>
                  </a:cubicBezTo>
                  <a:cubicBezTo>
                    <a:pt x="58228" y="5806"/>
                    <a:pt x="39950" y="-3707"/>
                    <a:pt x="22831" y="1730"/>
                  </a:cubicBezTo>
                  <a:cubicBezTo>
                    <a:pt x="22786" y="1741"/>
                    <a:pt x="22763" y="1755"/>
                    <a:pt x="22718" y="1767"/>
                  </a:cubicBezTo>
                  <a:cubicBezTo>
                    <a:pt x="5599" y="7204"/>
                    <a:pt x="-3881" y="25533"/>
                    <a:pt x="1530" y="42708"/>
                  </a:cubicBezTo>
                  <a:cubicBezTo>
                    <a:pt x="1552" y="42744"/>
                    <a:pt x="1552" y="42783"/>
                    <a:pt x="1575" y="42822"/>
                  </a:cubicBezTo>
                  <a:close/>
                </a:path>
              </a:pathLst>
            </a:custGeom>
            <a:solidFill>
              <a:srgbClr val="E9E0D4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13"/>
            <p:cNvSpPr/>
            <p:nvPr/>
          </p:nvSpPr>
          <p:spPr>
            <a:xfrm rot="10800000" flipH="1">
              <a:off x="781094" y="4489189"/>
              <a:ext cx="46275" cy="46602"/>
            </a:xfrm>
            <a:custGeom>
              <a:avLst/>
              <a:gdLst/>
              <a:ahLst/>
              <a:cxnLst/>
              <a:rect l="l" t="t" r="r" b="b"/>
              <a:pathLst>
                <a:path w="30049" h="30261" extrusionOk="0">
                  <a:moveTo>
                    <a:pt x="697" y="20083"/>
                  </a:moveTo>
                  <a:cubicBezTo>
                    <a:pt x="3153" y="27893"/>
                    <a:pt x="11450" y="32231"/>
                    <a:pt x="19225" y="29774"/>
                  </a:cubicBezTo>
                  <a:cubicBezTo>
                    <a:pt x="19339" y="29738"/>
                    <a:pt x="19453" y="29701"/>
                    <a:pt x="19566" y="29663"/>
                  </a:cubicBezTo>
                  <a:cubicBezTo>
                    <a:pt x="27478" y="27158"/>
                    <a:pt x="31842" y="18703"/>
                    <a:pt x="29365" y="10775"/>
                  </a:cubicBezTo>
                  <a:cubicBezTo>
                    <a:pt x="29342" y="10759"/>
                    <a:pt x="29342" y="10745"/>
                    <a:pt x="29342" y="10732"/>
                  </a:cubicBezTo>
                  <a:cubicBezTo>
                    <a:pt x="26750" y="2755"/>
                    <a:pt x="18225" y="-1622"/>
                    <a:pt x="10245" y="924"/>
                  </a:cubicBezTo>
                  <a:cubicBezTo>
                    <a:pt x="2471" y="3725"/>
                    <a:pt x="-1735" y="12164"/>
                    <a:pt x="697" y="20083"/>
                  </a:cubicBezTo>
                  <a:close/>
                </a:path>
              </a:pathLst>
            </a:custGeom>
            <a:solidFill>
              <a:srgbClr val="ADA183">
                <a:alpha val="7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13"/>
            <p:cNvSpPr/>
            <p:nvPr/>
          </p:nvSpPr>
          <p:spPr>
            <a:xfrm rot="10800000" flipH="1">
              <a:off x="466705" y="4567332"/>
              <a:ext cx="153402" cy="154117"/>
            </a:xfrm>
            <a:custGeom>
              <a:avLst/>
              <a:gdLst/>
              <a:ahLst/>
              <a:cxnLst/>
              <a:rect l="l" t="t" r="r" b="b"/>
              <a:pathLst>
                <a:path w="99612" h="100076" extrusionOk="0">
                  <a:moveTo>
                    <a:pt x="2373" y="65516"/>
                  </a:moveTo>
                  <a:cubicBezTo>
                    <a:pt x="10830" y="91799"/>
                    <a:pt x="38883" y="106273"/>
                    <a:pt x="65118" y="97904"/>
                  </a:cubicBezTo>
                  <a:cubicBezTo>
                    <a:pt x="91285" y="89426"/>
                    <a:pt x="105653" y="61272"/>
                    <a:pt x="97196" y="35019"/>
                  </a:cubicBezTo>
                  <a:cubicBezTo>
                    <a:pt x="97196" y="34998"/>
                    <a:pt x="97173" y="34976"/>
                    <a:pt x="97173" y="34953"/>
                  </a:cubicBezTo>
                  <a:cubicBezTo>
                    <a:pt x="88807" y="8702"/>
                    <a:pt x="60822" y="-5792"/>
                    <a:pt x="34655" y="2565"/>
                  </a:cubicBezTo>
                  <a:cubicBezTo>
                    <a:pt x="8466" y="11059"/>
                    <a:pt x="-5970" y="39195"/>
                    <a:pt x="2373" y="65516"/>
                  </a:cubicBezTo>
                  <a:close/>
                </a:path>
              </a:pathLst>
            </a:custGeom>
            <a:solidFill>
              <a:srgbClr val="D7CA91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13"/>
            <p:cNvSpPr/>
            <p:nvPr/>
          </p:nvSpPr>
          <p:spPr>
            <a:xfrm rot="10800000" flipH="1">
              <a:off x="2385796" y="345466"/>
              <a:ext cx="104717" cy="104903"/>
            </a:xfrm>
            <a:custGeom>
              <a:avLst/>
              <a:gdLst/>
              <a:ahLst/>
              <a:cxnLst/>
              <a:rect l="l" t="t" r="r" b="b"/>
              <a:pathLst>
                <a:path w="67998" h="68119" extrusionOk="0">
                  <a:moveTo>
                    <a:pt x="1467" y="43923"/>
                  </a:moveTo>
                  <a:cubicBezTo>
                    <a:pt x="6491" y="61739"/>
                    <a:pt x="24973" y="72090"/>
                    <a:pt x="42729" y="67040"/>
                  </a:cubicBezTo>
                  <a:cubicBezTo>
                    <a:pt x="43070" y="66942"/>
                    <a:pt x="43411" y="66839"/>
                    <a:pt x="43752" y="66732"/>
                  </a:cubicBezTo>
                  <a:cubicBezTo>
                    <a:pt x="61506" y="61645"/>
                    <a:pt x="71782" y="43091"/>
                    <a:pt x="66713" y="25284"/>
                  </a:cubicBezTo>
                  <a:cubicBezTo>
                    <a:pt x="66645" y="25036"/>
                    <a:pt x="66553" y="24785"/>
                    <a:pt x="66485" y="24536"/>
                  </a:cubicBezTo>
                  <a:cubicBezTo>
                    <a:pt x="61302" y="6636"/>
                    <a:pt x="42615" y="-3655"/>
                    <a:pt x="24769" y="1552"/>
                  </a:cubicBezTo>
                  <a:cubicBezTo>
                    <a:pt x="24587" y="1609"/>
                    <a:pt x="24382" y="1668"/>
                    <a:pt x="24201" y="1728"/>
                  </a:cubicBezTo>
                  <a:cubicBezTo>
                    <a:pt x="6377" y="6971"/>
                    <a:pt x="-3853" y="25724"/>
                    <a:pt x="1376" y="43615"/>
                  </a:cubicBezTo>
                  <a:cubicBezTo>
                    <a:pt x="1398" y="43718"/>
                    <a:pt x="1444" y="43821"/>
                    <a:pt x="1467" y="43923"/>
                  </a:cubicBezTo>
                  <a:close/>
                </a:path>
              </a:pathLst>
            </a:custGeom>
            <a:solidFill>
              <a:srgbClr val="E9E0D4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13"/>
            <p:cNvSpPr/>
            <p:nvPr/>
          </p:nvSpPr>
          <p:spPr>
            <a:xfrm rot="10800000" flipH="1">
              <a:off x="1351316" y="289767"/>
              <a:ext cx="107221" cy="107669"/>
            </a:xfrm>
            <a:custGeom>
              <a:avLst/>
              <a:gdLst/>
              <a:ahLst/>
              <a:cxnLst/>
              <a:rect l="l" t="t" r="r" b="b"/>
              <a:pathLst>
                <a:path w="69624" h="69915" extrusionOk="0">
                  <a:moveTo>
                    <a:pt x="1577" y="45620"/>
                  </a:moveTo>
                  <a:cubicBezTo>
                    <a:pt x="7192" y="63922"/>
                    <a:pt x="26516" y="74202"/>
                    <a:pt x="44749" y="68577"/>
                  </a:cubicBezTo>
                  <a:cubicBezTo>
                    <a:pt x="44907" y="68529"/>
                    <a:pt x="45067" y="68479"/>
                    <a:pt x="45226" y="68429"/>
                  </a:cubicBezTo>
                  <a:cubicBezTo>
                    <a:pt x="63458" y="62804"/>
                    <a:pt x="73711" y="43408"/>
                    <a:pt x="68096" y="25106"/>
                  </a:cubicBezTo>
                  <a:cubicBezTo>
                    <a:pt x="68051" y="24949"/>
                    <a:pt x="68005" y="24792"/>
                    <a:pt x="67960" y="24636"/>
                  </a:cubicBezTo>
                  <a:cubicBezTo>
                    <a:pt x="62185" y="6251"/>
                    <a:pt x="42657" y="-3965"/>
                    <a:pt x="24333" y="1817"/>
                  </a:cubicBezTo>
                  <a:cubicBezTo>
                    <a:pt x="24333" y="1821"/>
                    <a:pt x="24311" y="1823"/>
                    <a:pt x="24311" y="1828"/>
                  </a:cubicBezTo>
                  <a:cubicBezTo>
                    <a:pt x="6055" y="7717"/>
                    <a:pt x="-4084" y="27239"/>
                    <a:pt x="1577" y="45620"/>
                  </a:cubicBezTo>
                  <a:close/>
                </a:path>
              </a:pathLst>
            </a:custGeom>
            <a:solidFill>
              <a:srgbClr val="ADA183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13"/>
            <p:cNvSpPr/>
            <p:nvPr/>
          </p:nvSpPr>
          <p:spPr>
            <a:xfrm rot="10800000" flipH="1">
              <a:off x="2793040" y="659311"/>
              <a:ext cx="66519" cy="66737"/>
            </a:xfrm>
            <a:custGeom>
              <a:avLst/>
              <a:gdLst/>
              <a:ahLst/>
              <a:cxnLst/>
              <a:rect l="l" t="t" r="r" b="b"/>
              <a:pathLst>
                <a:path w="43194" h="43336" extrusionOk="0">
                  <a:moveTo>
                    <a:pt x="43194" y="21668"/>
                  </a:moveTo>
                  <a:cubicBezTo>
                    <a:pt x="43194" y="33635"/>
                    <a:pt x="33525" y="43336"/>
                    <a:pt x="21597" y="43336"/>
                  </a:cubicBezTo>
                  <a:cubicBezTo>
                    <a:pt x="9669" y="43336"/>
                    <a:pt x="0" y="33635"/>
                    <a:pt x="0" y="21668"/>
                  </a:cubicBezTo>
                  <a:cubicBezTo>
                    <a:pt x="0" y="9701"/>
                    <a:pt x="9669" y="0"/>
                    <a:pt x="21597" y="0"/>
                  </a:cubicBezTo>
                  <a:cubicBezTo>
                    <a:pt x="33525" y="0"/>
                    <a:pt x="43194" y="9701"/>
                    <a:pt x="43194" y="21668"/>
                  </a:cubicBezTo>
                  <a:close/>
                </a:path>
              </a:pathLst>
            </a:custGeom>
            <a:solidFill>
              <a:srgbClr val="C5A57E">
                <a:alpha val="8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13"/>
            <p:cNvSpPr/>
            <p:nvPr/>
          </p:nvSpPr>
          <p:spPr>
            <a:xfrm rot="10800000" flipH="1">
              <a:off x="5343425" y="727123"/>
              <a:ext cx="23605" cy="24007"/>
            </a:xfrm>
            <a:custGeom>
              <a:avLst/>
              <a:gdLst/>
              <a:ahLst/>
              <a:cxnLst/>
              <a:rect l="l" t="t" r="r" b="b"/>
              <a:pathLst>
                <a:path w="15328" h="15589" extrusionOk="0">
                  <a:moveTo>
                    <a:pt x="398" y="10389"/>
                  </a:moveTo>
                  <a:cubicBezTo>
                    <a:pt x="1580" y="14376"/>
                    <a:pt x="5740" y="16655"/>
                    <a:pt x="9719" y="15480"/>
                  </a:cubicBezTo>
                  <a:cubicBezTo>
                    <a:pt x="9787" y="15457"/>
                    <a:pt x="9878" y="15432"/>
                    <a:pt x="9946" y="15407"/>
                  </a:cubicBezTo>
                  <a:cubicBezTo>
                    <a:pt x="14015" y="14110"/>
                    <a:pt x="16266" y="9749"/>
                    <a:pt x="14970" y="5666"/>
                  </a:cubicBezTo>
                  <a:cubicBezTo>
                    <a:pt x="14970" y="5645"/>
                    <a:pt x="14947" y="5622"/>
                    <a:pt x="14947" y="5600"/>
                  </a:cubicBezTo>
                  <a:cubicBezTo>
                    <a:pt x="13765" y="1613"/>
                    <a:pt x="9605" y="-666"/>
                    <a:pt x="5626" y="509"/>
                  </a:cubicBezTo>
                  <a:cubicBezTo>
                    <a:pt x="5558" y="531"/>
                    <a:pt x="5468" y="557"/>
                    <a:pt x="5399" y="582"/>
                  </a:cubicBezTo>
                  <a:cubicBezTo>
                    <a:pt x="1330" y="1880"/>
                    <a:pt x="-921" y="6241"/>
                    <a:pt x="375" y="10323"/>
                  </a:cubicBezTo>
                  <a:cubicBezTo>
                    <a:pt x="375" y="10344"/>
                    <a:pt x="398" y="10367"/>
                    <a:pt x="398" y="10389"/>
                  </a:cubicBezTo>
                  <a:close/>
                </a:path>
              </a:pathLst>
            </a:custGeom>
            <a:solidFill>
              <a:srgbClr val="ADA183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13"/>
            <p:cNvSpPr/>
            <p:nvPr/>
          </p:nvSpPr>
          <p:spPr>
            <a:xfrm rot="10800000" flipH="1">
              <a:off x="1161204" y="654829"/>
              <a:ext cx="38540" cy="38391"/>
            </a:xfrm>
            <a:custGeom>
              <a:avLst/>
              <a:gdLst/>
              <a:ahLst/>
              <a:cxnLst/>
              <a:rect l="l" t="t" r="r" b="b"/>
              <a:pathLst>
                <a:path w="25026" h="24929" extrusionOk="0">
                  <a:moveTo>
                    <a:pt x="587" y="16542"/>
                  </a:moveTo>
                  <a:cubicBezTo>
                    <a:pt x="2746" y="23067"/>
                    <a:pt x="9748" y="26628"/>
                    <a:pt x="16273" y="24525"/>
                  </a:cubicBezTo>
                  <a:cubicBezTo>
                    <a:pt x="22866" y="22451"/>
                    <a:pt x="26526" y="15410"/>
                    <a:pt x="24457" y="8801"/>
                  </a:cubicBezTo>
                  <a:cubicBezTo>
                    <a:pt x="24457" y="8796"/>
                    <a:pt x="24457" y="8791"/>
                    <a:pt x="24457" y="8787"/>
                  </a:cubicBezTo>
                  <a:cubicBezTo>
                    <a:pt x="22297" y="2261"/>
                    <a:pt x="15295" y="-1299"/>
                    <a:pt x="8771" y="804"/>
                  </a:cubicBezTo>
                  <a:cubicBezTo>
                    <a:pt x="2178" y="2877"/>
                    <a:pt x="-1482" y="9918"/>
                    <a:pt x="587" y="16528"/>
                  </a:cubicBezTo>
                  <a:cubicBezTo>
                    <a:pt x="587" y="16533"/>
                    <a:pt x="587" y="16537"/>
                    <a:pt x="587" y="16542"/>
                  </a:cubicBezTo>
                  <a:close/>
                </a:path>
              </a:pathLst>
            </a:custGeom>
            <a:solidFill>
              <a:srgbClr val="E2D8BD">
                <a:alpha val="7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13"/>
            <p:cNvSpPr/>
            <p:nvPr/>
          </p:nvSpPr>
          <p:spPr>
            <a:xfrm rot="10800000" flipH="1">
              <a:off x="981838" y="518702"/>
              <a:ext cx="9448" cy="9268"/>
            </a:xfrm>
            <a:custGeom>
              <a:avLst/>
              <a:gdLst/>
              <a:ahLst/>
              <a:cxnLst/>
              <a:rect l="l" t="t" r="r" b="b"/>
              <a:pathLst>
                <a:path w="6135" h="6018" extrusionOk="0">
                  <a:moveTo>
                    <a:pt x="126" y="4194"/>
                  </a:moveTo>
                  <a:cubicBezTo>
                    <a:pt x="648" y="5747"/>
                    <a:pt x="2308" y="6584"/>
                    <a:pt x="3877" y="6064"/>
                  </a:cubicBezTo>
                  <a:cubicBezTo>
                    <a:pt x="3899" y="6048"/>
                    <a:pt x="3945" y="6034"/>
                    <a:pt x="3990" y="6018"/>
                  </a:cubicBezTo>
                  <a:cubicBezTo>
                    <a:pt x="5559" y="5576"/>
                    <a:pt x="6468" y="3943"/>
                    <a:pt x="6036" y="2369"/>
                  </a:cubicBezTo>
                  <a:cubicBezTo>
                    <a:pt x="5491" y="765"/>
                    <a:pt x="3809" y="-135"/>
                    <a:pt x="2172" y="316"/>
                  </a:cubicBezTo>
                  <a:cubicBezTo>
                    <a:pt x="580" y="859"/>
                    <a:pt x="-329" y="2560"/>
                    <a:pt x="126" y="4194"/>
                  </a:cubicBezTo>
                  <a:close/>
                </a:path>
              </a:pathLst>
            </a:custGeom>
            <a:solidFill>
              <a:srgbClr val="C5A57E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13"/>
            <p:cNvSpPr/>
            <p:nvPr/>
          </p:nvSpPr>
          <p:spPr>
            <a:xfrm rot="10800000" flipH="1">
              <a:off x="1709985" y="1157766"/>
              <a:ext cx="287179" cy="287443"/>
            </a:xfrm>
            <a:custGeom>
              <a:avLst/>
              <a:gdLst/>
              <a:ahLst/>
              <a:cxnLst/>
              <a:rect l="l" t="t" r="r" b="b"/>
              <a:pathLst>
                <a:path w="186480" h="186651" extrusionOk="0">
                  <a:moveTo>
                    <a:pt x="246" y="100377"/>
                  </a:moveTo>
                  <a:cubicBezTo>
                    <a:pt x="4111" y="151813"/>
                    <a:pt x="48783" y="190389"/>
                    <a:pt x="100048" y="186593"/>
                  </a:cubicBezTo>
                  <a:cubicBezTo>
                    <a:pt x="151267" y="182962"/>
                    <a:pt x="189869" y="138358"/>
                    <a:pt x="186254" y="86964"/>
                  </a:cubicBezTo>
                  <a:cubicBezTo>
                    <a:pt x="186232" y="86797"/>
                    <a:pt x="186232" y="86631"/>
                    <a:pt x="186209" y="86464"/>
                  </a:cubicBezTo>
                  <a:cubicBezTo>
                    <a:pt x="182344" y="35090"/>
                    <a:pt x="137695" y="-3411"/>
                    <a:pt x="86498" y="469"/>
                  </a:cubicBezTo>
                  <a:cubicBezTo>
                    <a:pt x="86453" y="471"/>
                    <a:pt x="86430" y="474"/>
                    <a:pt x="86407" y="476"/>
                  </a:cubicBezTo>
                  <a:cubicBezTo>
                    <a:pt x="35142" y="4244"/>
                    <a:pt x="-3391" y="48937"/>
                    <a:pt x="246" y="100377"/>
                  </a:cubicBezTo>
                  <a:close/>
                </a:path>
              </a:pathLst>
            </a:custGeom>
            <a:solidFill>
              <a:srgbClr val="D7CA9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13"/>
            <p:cNvSpPr/>
            <p:nvPr/>
          </p:nvSpPr>
          <p:spPr>
            <a:xfrm rot="10800000" flipH="1">
              <a:off x="465000" y="3265603"/>
              <a:ext cx="68875" cy="69104"/>
            </a:xfrm>
            <a:custGeom>
              <a:avLst/>
              <a:gdLst/>
              <a:ahLst/>
              <a:cxnLst/>
              <a:rect l="l" t="t" r="r" b="b"/>
              <a:pathLst>
                <a:path w="44724" h="44873" extrusionOk="0">
                  <a:moveTo>
                    <a:pt x="980" y="29416"/>
                  </a:moveTo>
                  <a:cubicBezTo>
                    <a:pt x="4890" y="41258"/>
                    <a:pt x="17530" y="47761"/>
                    <a:pt x="29397" y="44013"/>
                  </a:cubicBezTo>
                  <a:cubicBezTo>
                    <a:pt x="40991" y="40006"/>
                    <a:pt x="47334" y="27491"/>
                    <a:pt x="43719" y="15731"/>
                  </a:cubicBezTo>
                  <a:cubicBezTo>
                    <a:pt x="39809" y="4119"/>
                    <a:pt x="27464" y="-2327"/>
                    <a:pt x="15757" y="1133"/>
                  </a:cubicBezTo>
                  <a:cubicBezTo>
                    <a:pt x="3980" y="4951"/>
                    <a:pt x="-2589" y="17523"/>
                    <a:pt x="980" y="29416"/>
                  </a:cubicBezTo>
                  <a:close/>
                </a:path>
              </a:pathLst>
            </a:custGeom>
            <a:solidFill>
              <a:srgbClr val="E9E0D4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13"/>
            <p:cNvSpPr/>
            <p:nvPr/>
          </p:nvSpPr>
          <p:spPr>
            <a:xfrm rot="10800000" flipH="1">
              <a:off x="1388967" y="3608179"/>
              <a:ext cx="44116" cy="44349"/>
            </a:xfrm>
            <a:custGeom>
              <a:avLst/>
              <a:gdLst/>
              <a:ahLst/>
              <a:cxnLst/>
              <a:rect l="l" t="t" r="r" b="b"/>
              <a:pathLst>
                <a:path w="28647" h="28798" extrusionOk="0">
                  <a:moveTo>
                    <a:pt x="680" y="18969"/>
                  </a:moveTo>
                  <a:cubicBezTo>
                    <a:pt x="3181" y="26553"/>
                    <a:pt x="11274" y="30718"/>
                    <a:pt x="18867" y="28321"/>
                  </a:cubicBezTo>
                  <a:cubicBezTo>
                    <a:pt x="26323" y="25725"/>
                    <a:pt x="30370" y="17624"/>
                    <a:pt x="27960" y="10074"/>
                  </a:cubicBezTo>
                  <a:cubicBezTo>
                    <a:pt x="25619" y="2629"/>
                    <a:pt x="17685" y="-1495"/>
                    <a:pt x="10274" y="864"/>
                  </a:cubicBezTo>
                  <a:cubicBezTo>
                    <a:pt x="10183" y="891"/>
                    <a:pt x="10092" y="921"/>
                    <a:pt x="10001" y="950"/>
                  </a:cubicBezTo>
                  <a:cubicBezTo>
                    <a:pt x="2476" y="3350"/>
                    <a:pt x="-1707" y="11413"/>
                    <a:pt x="680" y="18969"/>
                  </a:cubicBezTo>
                  <a:close/>
                </a:path>
              </a:pathLst>
            </a:custGeom>
            <a:solidFill>
              <a:srgbClr val="E9E0D4">
                <a:alpha val="7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13"/>
            <p:cNvSpPr/>
            <p:nvPr/>
          </p:nvSpPr>
          <p:spPr>
            <a:xfrm rot="10800000" flipH="1">
              <a:off x="2578623" y="859068"/>
              <a:ext cx="85117" cy="85502"/>
            </a:xfrm>
            <a:custGeom>
              <a:avLst/>
              <a:gdLst/>
              <a:ahLst/>
              <a:cxnLst/>
              <a:rect l="l" t="t" r="r" b="b"/>
              <a:pathLst>
                <a:path w="55271" h="55521" extrusionOk="0">
                  <a:moveTo>
                    <a:pt x="1377" y="36396"/>
                  </a:moveTo>
                  <a:cubicBezTo>
                    <a:pt x="6038" y="50987"/>
                    <a:pt x="21587" y="59043"/>
                    <a:pt x="36160" y="54415"/>
                  </a:cubicBezTo>
                  <a:cubicBezTo>
                    <a:pt x="50619" y="49760"/>
                    <a:pt x="58598" y="34220"/>
                    <a:pt x="53961" y="19707"/>
                  </a:cubicBezTo>
                  <a:cubicBezTo>
                    <a:pt x="53938" y="19643"/>
                    <a:pt x="53915" y="19582"/>
                    <a:pt x="53892" y="19518"/>
                  </a:cubicBezTo>
                  <a:cubicBezTo>
                    <a:pt x="49323" y="4980"/>
                    <a:pt x="33886" y="-3097"/>
                    <a:pt x="19382" y="1481"/>
                  </a:cubicBezTo>
                  <a:cubicBezTo>
                    <a:pt x="19382" y="1488"/>
                    <a:pt x="19360" y="1492"/>
                    <a:pt x="19337" y="1499"/>
                  </a:cubicBezTo>
                  <a:cubicBezTo>
                    <a:pt x="4833" y="6040"/>
                    <a:pt x="-3260" y="21516"/>
                    <a:pt x="1263" y="36066"/>
                  </a:cubicBezTo>
                  <a:cubicBezTo>
                    <a:pt x="1309" y="36177"/>
                    <a:pt x="1332" y="36287"/>
                    <a:pt x="1377" y="36396"/>
                  </a:cubicBezTo>
                  <a:close/>
                </a:path>
              </a:pathLst>
            </a:custGeom>
            <a:solidFill>
              <a:srgbClr val="ADA183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13"/>
            <p:cNvSpPr/>
            <p:nvPr/>
          </p:nvSpPr>
          <p:spPr>
            <a:xfrm rot="10800000" flipH="1">
              <a:off x="1456231" y="242996"/>
              <a:ext cx="21577" cy="22127"/>
            </a:xfrm>
            <a:custGeom>
              <a:avLst/>
              <a:gdLst/>
              <a:ahLst/>
              <a:cxnLst/>
              <a:rect l="l" t="t" r="r" b="b"/>
              <a:pathLst>
                <a:path w="14011" h="14368" extrusionOk="0">
                  <a:moveTo>
                    <a:pt x="308" y="9665"/>
                  </a:moveTo>
                  <a:cubicBezTo>
                    <a:pt x="1513" y="13380"/>
                    <a:pt x="5468" y="15422"/>
                    <a:pt x="9174" y="14227"/>
                  </a:cubicBezTo>
                  <a:cubicBezTo>
                    <a:pt x="12834" y="12837"/>
                    <a:pt x="14812" y="8869"/>
                    <a:pt x="13721" y="5103"/>
                  </a:cubicBezTo>
                  <a:cubicBezTo>
                    <a:pt x="12516" y="1388"/>
                    <a:pt x="8560" y="-654"/>
                    <a:pt x="4855" y="541"/>
                  </a:cubicBezTo>
                  <a:cubicBezTo>
                    <a:pt x="1195" y="1930"/>
                    <a:pt x="-783" y="5899"/>
                    <a:pt x="308" y="9665"/>
                  </a:cubicBezTo>
                  <a:close/>
                </a:path>
              </a:pathLst>
            </a:custGeom>
            <a:solidFill>
              <a:srgbClr val="E9E0D4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13"/>
            <p:cNvSpPr/>
            <p:nvPr/>
          </p:nvSpPr>
          <p:spPr>
            <a:xfrm rot="10800000" flipH="1">
              <a:off x="2668470" y="258692"/>
              <a:ext cx="52211" cy="52756"/>
            </a:xfrm>
            <a:custGeom>
              <a:avLst/>
              <a:gdLst/>
              <a:ahLst/>
              <a:cxnLst/>
              <a:rect l="l" t="t" r="r" b="b"/>
              <a:pathLst>
                <a:path w="33903" h="34257" extrusionOk="0">
                  <a:moveTo>
                    <a:pt x="819" y="22430"/>
                  </a:moveTo>
                  <a:cubicBezTo>
                    <a:pt x="3502" y="31357"/>
                    <a:pt x="12868" y="36421"/>
                    <a:pt x="21780" y="33739"/>
                  </a:cubicBezTo>
                  <a:cubicBezTo>
                    <a:pt x="21916" y="33695"/>
                    <a:pt x="22053" y="33652"/>
                    <a:pt x="22189" y="33606"/>
                  </a:cubicBezTo>
                  <a:cubicBezTo>
                    <a:pt x="31078" y="30671"/>
                    <a:pt x="35943" y="21105"/>
                    <a:pt x="33101" y="12166"/>
                  </a:cubicBezTo>
                  <a:cubicBezTo>
                    <a:pt x="30282" y="3164"/>
                    <a:pt x="20711" y="-1838"/>
                    <a:pt x="11732" y="990"/>
                  </a:cubicBezTo>
                  <a:cubicBezTo>
                    <a:pt x="2843" y="3926"/>
                    <a:pt x="-2023" y="13492"/>
                    <a:pt x="819" y="22430"/>
                  </a:cubicBezTo>
                  <a:close/>
                </a:path>
              </a:pathLst>
            </a:custGeom>
            <a:solidFill>
              <a:srgbClr val="C5A57E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13"/>
            <p:cNvSpPr/>
            <p:nvPr/>
          </p:nvSpPr>
          <p:spPr>
            <a:xfrm rot="10800000" flipH="1">
              <a:off x="545094" y="5233227"/>
              <a:ext cx="6748" cy="6944"/>
            </a:xfrm>
            <a:custGeom>
              <a:avLst/>
              <a:gdLst/>
              <a:ahLst/>
              <a:cxnLst/>
              <a:rect l="l" t="t" r="r" b="b"/>
              <a:pathLst>
                <a:path w="4382" h="4509" extrusionOk="0">
                  <a:moveTo>
                    <a:pt x="158" y="3195"/>
                  </a:moveTo>
                  <a:cubicBezTo>
                    <a:pt x="454" y="4290"/>
                    <a:pt x="1590" y="4933"/>
                    <a:pt x="2681" y="4637"/>
                  </a:cubicBezTo>
                  <a:cubicBezTo>
                    <a:pt x="2750" y="4616"/>
                    <a:pt x="2818" y="4591"/>
                    <a:pt x="2886" y="4564"/>
                  </a:cubicBezTo>
                  <a:cubicBezTo>
                    <a:pt x="3977" y="4265"/>
                    <a:pt x="4614" y="3138"/>
                    <a:pt x="4318" y="2044"/>
                  </a:cubicBezTo>
                  <a:cubicBezTo>
                    <a:pt x="4295" y="1971"/>
                    <a:pt x="4273" y="1898"/>
                    <a:pt x="4250" y="1827"/>
                  </a:cubicBezTo>
                  <a:cubicBezTo>
                    <a:pt x="3841" y="714"/>
                    <a:pt x="2704" y="46"/>
                    <a:pt x="1522" y="230"/>
                  </a:cubicBezTo>
                  <a:cubicBezTo>
                    <a:pt x="340" y="650"/>
                    <a:pt x="-274" y="1955"/>
                    <a:pt x="135" y="3143"/>
                  </a:cubicBezTo>
                  <a:cubicBezTo>
                    <a:pt x="135" y="3159"/>
                    <a:pt x="158" y="3177"/>
                    <a:pt x="158" y="3195"/>
                  </a:cubicBezTo>
                  <a:close/>
                </a:path>
              </a:pathLst>
            </a:custGeom>
            <a:solidFill>
              <a:srgbClr val="E9E0D4">
                <a:alpha val="8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13"/>
            <p:cNvSpPr/>
            <p:nvPr/>
          </p:nvSpPr>
          <p:spPr>
            <a:xfrm rot="10800000" flipH="1">
              <a:off x="1385795" y="900101"/>
              <a:ext cx="31023" cy="31122"/>
            </a:xfrm>
            <a:custGeom>
              <a:avLst/>
              <a:gdLst/>
              <a:ahLst/>
              <a:cxnLst/>
              <a:rect l="l" t="t" r="r" b="b"/>
              <a:pathLst>
                <a:path w="20145" h="20209" extrusionOk="0">
                  <a:moveTo>
                    <a:pt x="546" y="13553"/>
                  </a:moveTo>
                  <a:cubicBezTo>
                    <a:pt x="2274" y="18749"/>
                    <a:pt x="7844" y="21591"/>
                    <a:pt x="13050" y="19940"/>
                  </a:cubicBezTo>
                  <a:cubicBezTo>
                    <a:pt x="18233" y="18457"/>
                    <a:pt x="21257" y="13031"/>
                    <a:pt x="19779" y="7822"/>
                  </a:cubicBezTo>
                  <a:cubicBezTo>
                    <a:pt x="19734" y="7678"/>
                    <a:pt x="19688" y="7537"/>
                    <a:pt x="19643" y="7395"/>
                  </a:cubicBezTo>
                  <a:cubicBezTo>
                    <a:pt x="18211" y="2174"/>
                    <a:pt x="12823" y="-887"/>
                    <a:pt x="7616" y="557"/>
                  </a:cubicBezTo>
                  <a:cubicBezTo>
                    <a:pt x="7389" y="623"/>
                    <a:pt x="7139" y="696"/>
                    <a:pt x="6912" y="781"/>
                  </a:cubicBezTo>
                  <a:cubicBezTo>
                    <a:pt x="1660" y="2500"/>
                    <a:pt x="-1204" y="8166"/>
                    <a:pt x="501" y="13435"/>
                  </a:cubicBezTo>
                  <a:cubicBezTo>
                    <a:pt x="524" y="13476"/>
                    <a:pt x="524" y="13515"/>
                    <a:pt x="546" y="13553"/>
                  </a:cubicBezTo>
                  <a:close/>
                </a:path>
              </a:pathLst>
            </a:custGeom>
            <a:solidFill>
              <a:srgbClr val="ADA183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13"/>
            <p:cNvSpPr/>
            <p:nvPr/>
          </p:nvSpPr>
          <p:spPr>
            <a:xfrm rot="10800000" flipH="1">
              <a:off x="316163" y="5334070"/>
              <a:ext cx="117534" cy="118343"/>
            </a:xfrm>
            <a:custGeom>
              <a:avLst/>
              <a:gdLst/>
              <a:ahLst/>
              <a:cxnLst/>
              <a:rect l="l" t="t" r="r" b="b"/>
              <a:pathLst>
                <a:path w="76321" h="76846" extrusionOk="0">
                  <a:moveTo>
                    <a:pt x="1850" y="50369"/>
                  </a:moveTo>
                  <a:cubicBezTo>
                    <a:pt x="8261" y="70519"/>
                    <a:pt x="29722" y="81647"/>
                    <a:pt x="49818" y="75231"/>
                  </a:cubicBezTo>
                  <a:cubicBezTo>
                    <a:pt x="69801" y="68879"/>
                    <a:pt x="80873" y="47471"/>
                    <a:pt x="74553" y="27415"/>
                  </a:cubicBezTo>
                  <a:cubicBezTo>
                    <a:pt x="74485" y="27235"/>
                    <a:pt x="74439" y="27057"/>
                    <a:pt x="74371" y="26877"/>
                  </a:cubicBezTo>
                  <a:cubicBezTo>
                    <a:pt x="67960" y="6728"/>
                    <a:pt x="46499" y="-4401"/>
                    <a:pt x="26403" y="2016"/>
                  </a:cubicBezTo>
                  <a:cubicBezTo>
                    <a:pt x="6374" y="8644"/>
                    <a:pt x="-4584" y="30223"/>
                    <a:pt x="1850" y="50369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13"/>
            <p:cNvSpPr/>
            <p:nvPr/>
          </p:nvSpPr>
          <p:spPr>
            <a:xfrm rot="10800000" flipH="1">
              <a:off x="2417469" y="1069775"/>
              <a:ext cx="73837" cy="73979"/>
            </a:xfrm>
            <a:custGeom>
              <a:avLst/>
              <a:gdLst/>
              <a:ahLst/>
              <a:cxnLst/>
              <a:rect l="l" t="t" r="r" b="b"/>
              <a:pathLst>
                <a:path w="47946" h="48038" extrusionOk="0">
                  <a:moveTo>
                    <a:pt x="1403" y="31581"/>
                  </a:moveTo>
                  <a:cubicBezTo>
                    <a:pt x="5426" y="44171"/>
                    <a:pt x="18862" y="51128"/>
                    <a:pt x="31411" y="47091"/>
                  </a:cubicBezTo>
                  <a:cubicBezTo>
                    <a:pt x="43869" y="42962"/>
                    <a:pt x="50758" y="29574"/>
                    <a:pt x="46870" y="16984"/>
                  </a:cubicBezTo>
                  <a:cubicBezTo>
                    <a:pt x="43551" y="4827"/>
                    <a:pt x="31047" y="-2312"/>
                    <a:pt x="18931" y="1018"/>
                  </a:cubicBezTo>
                  <a:cubicBezTo>
                    <a:pt x="18226" y="1223"/>
                    <a:pt x="17544" y="1451"/>
                    <a:pt x="16862" y="1702"/>
                  </a:cubicBezTo>
                  <a:cubicBezTo>
                    <a:pt x="4744" y="4963"/>
                    <a:pt x="-2462" y="17463"/>
                    <a:pt x="789" y="29642"/>
                  </a:cubicBezTo>
                  <a:cubicBezTo>
                    <a:pt x="971" y="30304"/>
                    <a:pt x="1175" y="30942"/>
                    <a:pt x="1403" y="31581"/>
                  </a:cubicBezTo>
                  <a:close/>
                </a:path>
              </a:pathLst>
            </a:custGeom>
            <a:solidFill>
              <a:srgbClr val="E2D8BD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13"/>
            <p:cNvSpPr/>
            <p:nvPr/>
          </p:nvSpPr>
          <p:spPr>
            <a:xfrm rot="10800000" flipH="1">
              <a:off x="709936" y="2604775"/>
              <a:ext cx="286802" cy="287792"/>
            </a:xfrm>
            <a:custGeom>
              <a:avLst/>
              <a:gdLst/>
              <a:ahLst/>
              <a:cxnLst/>
              <a:rect l="l" t="t" r="r" b="b"/>
              <a:pathLst>
                <a:path w="186235" h="186878" extrusionOk="0">
                  <a:moveTo>
                    <a:pt x="268" y="100605"/>
                  </a:moveTo>
                  <a:cubicBezTo>
                    <a:pt x="4019" y="151988"/>
                    <a:pt x="48577" y="190589"/>
                    <a:pt x="99797" y="186825"/>
                  </a:cubicBezTo>
                  <a:cubicBezTo>
                    <a:pt x="99819" y="186823"/>
                    <a:pt x="99819" y="186823"/>
                    <a:pt x="99842" y="186821"/>
                  </a:cubicBezTo>
                  <a:cubicBezTo>
                    <a:pt x="151129" y="182932"/>
                    <a:pt x="189663" y="138175"/>
                    <a:pt x="186003" y="86691"/>
                  </a:cubicBezTo>
                  <a:cubicBezTo>
                    <a:pt x="182138" y="35190"/>
                    <a:pt x="137376" y="-3411"/>
                    <a:pt x="86043" y="468"/>
                  </a:cubicBezTo>
                  <a:cubicBezTo>
                    <a:pt x="86020" y="471"/>
                    <a:pt x="85997" y="473"/>
                    <a:pt x="85974" y="475"/>
                  </a:cubicBezTo>
                  <a:cubicBezTo>
                    <a:pt x="34801" y="4480"/>
                    <a:pt x="-3528" y="49244"/>
                    <a:pt x="268" y="100605"/>
                  </a:cubicBezTo>
                  <a:close/>
                </a:path>
              </a:pathLst>
            </a:custGeom>
            <a:solidFill>
              <a:srgbClr val="D7CA91">
                <a:alpha val="9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13"/>
            <p:cNvSpPr/>
            <p:nvPr/>
          </p:nvSpPr>
          <p:spPr>
            <a:xfrm rot="10800000" flipH="1">
              <a:off x="555205" y="2000573"/>
              <a:ext cx="174351" cy="174922"/>
            </a:xfrm>
            <a:custGeom>
              <a:avLst/>
              <a:gdLst/>
              <a:ahLst/>
              <a:cxnLst/>
              <a:rect l="l" t="t" r="r" b="b"/>
              <a:pathLst>
                <a:path w="113215" h="113586" extrusionOk="0">
                  <a:moveTo>
                    <a:pt x="9" y="56767"/>
                  </a:moveTo>
                  <a:cubicBezTo>
                    <a:pt x="-105" y="88133"/>
                    <a:pt x="25130" y="113661"/>
                    <a:pt x="56389" y="113786"/>
                  </a:cubicBezTo>
                  <a:cubicBezTo>
                    <a:pt x="87648" y="113912"/>
                    <a:pt x="113087" y="88585"/>
                    <a:pt x="113223" y="57219"/>
                  </a:cubicBezTo>
                  <a:cubicBezTo>
                    <a:pt x="113337" y="25855"/>
                    <a:pt x="88102" y="325"/>
                    <a:pt x="56843" y="200"/>
                  </a:cubicBezTo>
                  <a:cubicBezTo>
                    <a:pt x="56616" y="200"/>
                    <a:pt x="56389" y="200"/>
                    <a:pt x="56161" y="202"/>
                  </a:cubicBezTo>
                  <a:cubicBezTo>
                    <a:pt x="25107" y="328"/>
                    <a:pt x="9" y="25615"/>
                    <a:pt x="9" y="56767"/>
                  </a:cubicBezTo>
                  <a:close/>
                </a:path>
              </a:pathLst>
            </a:custGeom>
            <a:solidFill>
              <a:srgbClr val="D1BC94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13"/>
            <p:cNvSpPr/>
            <p:nvPr/>
          </p:nvSpPr>
          <p:spPr>
            <a:xfrm rot="10800000" flipH="1">
              <a:off x="619038" y="1524458"/>
              <a:ext cx="22470" cy="22553"/>
            </a:xfrm>
            <a:custGeom>
              <a:avLst/>
              <a:gdLst/>
              <a:ahLst/>
              <a:cxnLst/>
              <a:rect l="l" t="t" r="r" b="b"/>
              <a:pathLst>
                <a:path w="14591" h="14645" extrusionOk="0">
                  <a:moveTo>
                    <a:pt x="371" y="9803"/>
                  </a:moveTo>
                  <a:cubicBezTo>
                    <a:pt x="1621" y="13644"/>
                    <a:pt x="5759" y="15738"/>
                    <a:pt x="9578" y="14479"/>
                  </a:cubicBezTo>
                  <a:cubicBezTo>
                    <a:pt x="13397" y="13220"/>
                    <a:pt x="15489" y="9083"/>
                    <a:pt x="14238" y="5242"/>
                  </a:cubicBezTo>
                  <a:cubicBezTo>
                    <a:pt x="12988" y="1401"/>
                    <a:pt x="8850" y="-693"/>
                    <a:pt x="5031" y="566"/>
                  </a:cubicBezTo>
                  <a:cubicBezTo>
                    <a:pt x="1212" y="1825"/>
                    <a:pt x="-879" y="5962"/>
                    <a:pt x="371" y="9803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13"/>
            <p:cNvSpPr/>
            <p:nvPr/>
          </p:nvSpPr>
          <p:spPr>
            <a:xfrm rot="10800000" flipH="1">
              <a:off x="760799" y="5163363"/>
              <a:ext cx="25077" cy="25074"/>
            </a:xfrm>
            <a:custGeom>
              <a:avLst/>
              <a:gdLst/>
              <a:ahLst/>
              <a:cxnLst/>
              <a:rect l="l" t="t" r="r" b="b"/>
              <a:pathLst>
                <a:path w="16284" h="16282" extrusionOk="0">
                  <a:moveTo>
                    <a:pt x="455" y="10908"/>
                  </a:moveTo>
                  <a:cubicBezTo>
                    <a:pt x="1955" y="15084"/>
                    <a:pt x="6434" y="17379"/>
                    <a:pt x="10685" y="16154"/>
                  </a:cubicBezTo>
                  <a:cubicBezTo>
                    <a:pt x="14936" y="14742"/>
                    <a:pt x="17255" y="10169"/>
                    <a:pt x="15913" y="5890"/>
                  </a:cubicBezTo>
                  <a:cubicBezTo>
                    <a:pt x="14640" y="1668"/>
                    <a:pt x="10207" y="-729"/>
                    <a:pt x="6002" y="539"/>
                  </a:cubicBezTo>
                  <a:cubicBezTo>
                    <a:pt x="5888" y="573"/>
                    <a:pt x="5797" y="608"/>
                    <a:pt x="5683" y="644"/>
                  </a:cubicBezTo>
                  <a:cubicBezTo>
                    <a:pt x="1478" y="1912"/>
                    <a:pt x="-909" y="6362"/>
                    <a:pt x="341" y="10586"/>
                  </a:cubicBezTo>
                  <a:cubicBezTo>
                    <a:pt x="386" y="10693"/>
                    <a:pt x="409" y="10801"/>
                    <a:pt x="455" y="10908"/>
                  </a:cubicBezTo>
                  <a:close/>
                </a:path>
              </a:pathLst>
            </a:custGeom>
            <a:solidFill>
              <a:srgbClr val="C5A57E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13"/>
            <p:cNvSpPr/>
            <p:nvPr/>
          </p:nvSpPr>
          <p:spPr>
            <a:xfrm rot="10800000" flipH="1">
              <a:off x="362237" y="4713910"/>
              <a:ext cx="39272" cy="39353"/>
            </a:xfrm>
            <a:custGeom>
              <a:avLst/>
              <a:gdLst/>
              <a:ahLst/>
              <a:cxnLst/>
              <a:rect l="l" t="t" r="r" b="b"/>
              <a:pathLst>
                <a:path w="25501" h="25554" extrusionOk="0">
                  <a:moveTo>
                    <a:pt x="597" y="16822"/>
                  </a:moveTo>
                  <a:cubicBezTo>
                    <a:pt x="2598" y="23457"/>
                    <a:pt x="9554" y="27216"/>
                    <a:pt x="16170" y="25218"/>
                  </a:cubicBezTo>
                  <a:cubicBezTo>
                    <a:pt x="16374" y="25161"/>
                    <a:pt x="16556" y="25100"/>
                    <a:pt x="16738" y="25033"/>
                  </a:cubicBezTo>
                  <a:cubicBezTo>
                    <a:pt x="23353" y="22858"/>
                    <a:pt x="27013" y="15739"/>
                    <a:pt x="24922" y="9068"/>
                  </a:cubicBezTo>
                  <a:cubicBezTo>
                    <a:pt x="22762" y="2353"/>
                    <a:pt x="15601" y="-1342"/>
                    <a:pt x="8918" y="815"/>
                  </a:cubicBezTo>
                  <a:cubicBezTo>
                    <a:pt x="8872" y="829"/>
                    <a:pt x="8827" y="843"/>
                    <a:pt x="8781" y="857"/>
                  </a:cubicBezTo>
                  <a:cubicBezTo>
                    <a:pt x="2166" y="3032"/>
                    <a:pt x="-1495" y="10151"/>
                    <a:pt x="597" y="16822"/>
                  </a:cubicBezTo>
                  <a:close/>
                </a:path>
              </a:pathLst>
            </a:custGeom>
            <a:solidFill>
              <a:srgbClr val="D7CA91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13"/>
            <p:cNvSpPr/>
            <p:nvPr/>
          </p:nvSpPr>
          <p:spPr>
            <a:xfrm rot="10800000" flipH="1">
              <a:off x="756580" y="3066939"/>
              <a:ext cx="141789" cy="144363"/>
            </a:xfrm>
            <a:custGeom>
              <a:avLst/>
              <a:gdLst/>
              <a:ahLst/>
              <a:cxnLst/>
              <a:rect l="l" t="t" r="r" b="b"/>
              <a:pathLst>
                <a:path w="92071" h="93742" extrusionOk="0">
                  <a:moveTo>
                    <a:pt x="5911" y="12317"/>
                  </a:moveTo>
                  <a:lnTo>
                    <a:pt x="37511" y="21212"/>
                  </a:lnTo>
                  <a:lnTo>
                    <a:pt x="62746" y="0"/>
                  </a:lnTo>
                  <a:lnTo>
                    <a:pt x="64110" y="32844"/>
                  </a:lnTo>
                  <a:lnTo>
                    <a:pt x="92072" y="50407"/>
                  </a:lnTo>
                  <a:lnTo>
                    <a:pt x="61154" y="61811"/>
                  </a:lnTo>
                  <a:lnTo>
                    <a:pt x="53197" y="93743"/>
                  </a:lnTo>
                  <a:lnTo>
                    <a:pt x="32737" y="67970"/>
                  </a:lnTo>
                  <a:lnTo>
                    <a:pt x="0" y="70250"/>
                  </a:lnTo>
                  <a:lnTo>
                    <a:pt x="18187" y="42652"/>
                  </a:lnTo>
                  <a:lnTo>
                    <a:pt x="5911" y="12317"/>
                  </a:lnTo>
                  <a:close/>
                </a:path>
              </a:pathLst>
            </a:custGeom>
            <a:solidFill>
              <a:srgbClr val="FFFFFF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13"/>
            <p:cNvSpPr/>
            <p:nvPr/>
          </p:nvSpPr>
          <p:spPr>
            <a:xfrm rot="10800000" flipH="1">
              <a:off x="3312373" y="370965"/>
              <a:ext cx="233516" cy="224449"/>
            </a:xfrm>
            <a:custGeom>
              <a:avLst/>
              <a:gdLst/>
              <a:ahLst/>
              <a:cxnLst/>
              <a:rect l="l" t="t" r="r" b="b"/>
              <a:pathLst>
                <a:path w="151634" h="145746" extrusionOk="0">
                  <a:moveTo>
                    <a:pt x="25689" y="142325"/>
                  </a:moveTo>
                  <a:lnTo>
                    <a:pt x="36601" y="90550"/>
                  </a:lnTo>
                  <a:lnTo>
                    <a:pt x="0" y="52231"/>
                  </a:lnTo>
                  <a:lnTo>
                    <a:pt x="52743" y="46529"/>
                  </a:lnTo>
                  <a:lnTo>
                    <a:pt x="77977" y="0"/>
                  </a:lnTo>
                  <a:lnTo>
                    <a:pt x="99574" y="48354"/>
                  </a:lnTo>
                  <a:lnTo>
                    <a:pt x="151635" y="57934"/>
                  </a:lnTo>
                  <a:lnTo>
                    <a:pt x="112305" y="93515"/>
                  </a:lnTo>
                  <a:lnTo>
                    <a:pt x="119125" y="145746"/>
                  </a:lnTo>
                  <a:lnTo>
                    <a:pt x="73430" y="119517"/>
                  </a:lnTo>
                  <a:lnTo>
                    <a:pt x="25689" y="142325"/>
                  </a:lnTo>
                  <a:close/>
                </a:path>
              </a:pathLst>
            </a:custGeom>
            <a:solidFill>
              <a:srgbClr val="FFFFFF">
                <a:alpha val="639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13"/>
            <p:cNvSpPr/>
            <p:nvPr/>
          </p:nvSpPr>
          <p:spPr>
            <a:xfrm rot="10800000" flipH="1">
              <a:off x="1302882" y="1442087"/>
              <a:ext cx="237368" cy="244470"/>
            </a:xfrm>
            <a:custGeom>
              <a:avLst/>
              <a:gdLst/>
              <a:ahLst/>
              <a:cxnLst/>
              <a:rect l="l" t="t" r="r" b="b"/>
              <a:pathLst>
                <a:path w="154135" h="158747" extrusionOk="0">
                  <a:moveTo>
                    <a:pt x="52970" y="158747"/>
                  </a:moveTo>
                  <a:lnTo>
                    <a:pt x="48196" y="103551"/>
                  </a:lnTo>
                  <a:lnTo>
                    <a:pt x="0" y="75952"/>
                  </a:lnTo>
                  <a:lnTo>
                    <a:pt x="51151" y="54284"/>
                  </a:lnTo>
                  <a:lnTo>
                    <a:pt x="62518" y="0"/>
                  </a:lnTo>
                  <a:lnTo>
                    <a:pt x="98892" y="41968"/>
                  </a:lnTo>
                  <a:lnTo>
                    <a:pt x="154135" y="35809"/>
                  </a:lnTo>
                  <a:lnTo>
                    <a:pt x="125491" y="83479"/>
                  </a:lnTo>
                  <a:lnTo>
                    <a:pt x="148225" y="134114"/>
                  </a:lnTo>
                  <a:lnTo>
                    <a:pt x="94118" y="121569"/>
                  </a:lnTo>
                  <a:lnTo>
                    <a:pt x="52970" y="158747"/>
                  </a:lnTo>
                  <a:close/>
                </a:path>
              </a:pathLst>
            </a:custGeom>
            <a:solidFill>
              <a:srgbClr val="FFFFFF">
                <a:alpha val="9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13"/>
            <p:cNvSpPr/>
            <p:nvPr/>
          </p:nvSpPr>
          <p:spPr>
            <a:xfrm rot="10800000" flipH="1">
              <a:off x="2313421" y="515627"/>
              <a:ext cx="186603" cy="179489"/>
            </a:xfrm>
            <a:custGeom>
              <a:avLst/>
              <a:gdLst/>
              <a:ahLst/>
              <a:cxnLst/>
              <a:rect l="l" t="t" r="r" b="b"/>
              <a:pathLst>
                <a:path w="121171" h="116551" extrusionOk="0">
                  <a:moveTo>
                    <a:pt x="59335" y="116551"/>
                  </a:moveTo>
                  <a:lnTo>
                    <a:pt x="41603" y="78005"/>
                  </a:lnTo>
                  <a:lnTo>
                    <a:pt x="0" y="70934"/>
                  </a:lnTo>
                  <a:lnTo>
                    <a:pt x="31145" y="41968"/>
                  </a:lnTo>
                  <a:lnTo>
                    <a:pt x="25235" y="0"/>
                  </a:lnTo>
                  <a:lnTo>
                    <a:pt x="62063" y="20756"/>
                  </a:lnTo>
                  <a:lnTo>
                    <a:pt x="100029" y="1825"/>
                  </a:lnTo>
                  <a:lnTo>
                    <a:pt x="91844" y="43564"/>
                  </a:lnTo>
                  <a:lnTo>
                    <a:pt x="121171" y="73900"/>
                  </a:lnTo>
                  <a:lnTo>
                    <a:pt x="79114" y="78918"/>
                  </a:lnTo>
                  <a:lnTo>
                    <a:pt x="59335" y="116551"/>
                  </a:lnTo>
                  <a:close/>
                </a:path>
              </a:pathLst>
            </a:custGeom>
            <a:solidFill>
              <a:srgbClr val="FFFFFF">
                <a:alpha val="87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13"/>
            <p:cNvSpPr/>
            <p:nvPr/>
          </p:nvSpPr>
          <p:spPr>
            <a:xfrm rot="10800000" flipH="1">
              <a:off x="3246150" y="784720"/>
              <a:ext cx="17504" cy="14401"/>
            </a:xfrm>
            <a:custGeom>
              <a:avLst/>
              <a:gdLst/>
              <a:ahLst/>
              <a:cxnLst/>
              <a:rect l="l" t="t" r="r" b="b"/>
              <a:pathLst>
                <a:path w="11366" h="9351" extrusionOk="0">
                  <a:moveTo>
                    <a:pt x="8867" y="3649"/>
                  </a:moveTo>
                  <a:lnTo>
                    <a:pt x="0" y="0"/>
                  </a:lnTo>
                  <a:lnTo>
                    <a:pt x="5683" y="8667"/>
                  </a:lnTo>
                  <a:lnTo>
                    <a:pt x="10230" y="9352"/>
                  </a:lnTo>
                  <a:lnTo>
                    <a:pt x="10685" y="9352"/>
                  </a:lnTo>
                  <a:lnTo>
                    <a:pt x="11140" y="9352"/>
                  </a:lnTo>
                  <a:lnTo>
                    <a:pt x="11367" y="9352"/>
                  </a:lnTo>
                  <a:lnTo>
                    <a:pt x="10685" y="7983"/>
                  </a:lnTo>
                  <a:lnTo>
                    <a:pt x="8867" y="3649"/>
                  </a:lnTo>
                  <a:close/>
                </a:path>
              </a:pathLst>
            </a:custGeom>
            <a:solidFill>
              <a:srgbClr val="FFFFFF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13"/>
            <p:cNvSpPr/>
            <p:nvPr/>
          </p:nvSpPr>
          <p:spPr>
            <a:xfrm rot="10800000" flipH="1">
              <a:off x="1481091" y="2021222"/>
              <a:ext cx="122884" cy="118371"/>
            </a:xfrm>
            <a:custGeom>
              <a:avLst/>
              <a:gdLst/>
              <a:ahLst/>
              <a:cxnLst/>
              <a:rect l="l" t="t" r="r" b="b"/>
              <a:pathLst>
                <a:path w="79795" h="76864" extrusionOk="0">
                  <a:moveTo>
                    <a:pt x="41375" y="76865"/>
                  </a:moveTo>
                  <a:lnTo>
                    <a:pt x="27735" y="52688"/>
                  </a:lnTo>
                  <a:lnTo>
                    <a:pt x="0" y="49951"/>
                  </a:lnTo>
                  <a:lnTo>
                    <a:pt x="19096" y="29651"/>
                  </a:lnTo>
                  <a:lnTo>
                    <a:pt x="12958" y="2509"/>
                  </a:lnTo>
                  <a:lnTo>
                    <a:pt x="38193" y="14141"/>
                  </a:lnTo>
                  <a:lnTo>
                    <a:pt x="62290" y="0"/>
                  </a:lnTo>
                  <a:lnTo>
                    <a:pt x="58880" y="27598"/>
                  </a:lnTo>
                  <a:lnTo>
                    <a:pt x="79796" y="46073"/>
                  </a:lnTo>
                  <a:lnTo>
                    <a:pt x="52288" y="51319"/>
                  </a:lnTo>
                  <a:lnTo>
                    <a:pt x="41375" y="76865"/>
                  </a:lnTo>
                  <a:close/>
                </a:path>
              </a:pathLst>
            </a:custGeom>
            <a:solidFill>
              <a:srgbClr val="FFFF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13"/>
            <p:cNvSpPr/>
            <p:nvPr/>
          </p:nvSpPr>
          <p:spPr>
            <a:xfrm rot="10800000" flipH="1">
              <a:off x="1743496" y="1502376"/>
              <a:ext cx="59167" cy="59361"/>
            </a:xfrm>
            <a:custGeom>
              <a:avLst/>
              <a:gdLst/>
              <a:ahLst/>
              <a:cxnLst/>
              <a:rect l="l" t="t" r="r" b="b"/>
              <a:pathLst>
                <a:path w="38420" h="38546" extrusionOk="0">
                  <a:moveTo>
                    <a:pt x="35010" y="4105"/>
                  </a:moveTo>
                  <a:lnTo>
                    <a:pt x="30464" y="16878"/>
                  </a:lnTo>
                  <a:lnTo>
                    <a:pt x="38420" y="28054"/>
                  </a:lnTo>
                  <a:lnTo>
                    <a:pt x="24780" y="27598"/>
                  </a:lnTo>
                  <a:lnTo>
                    <a:pt x="16596" y="38546"/>
                  </a:lnTo>
                  <a:lnTo>
                    <a:pt x="12731" y="25545"/>
                  </a:lnTo>
                  <a:lnTo>
                    <a:pt x="0" y="21212"/>
                  </a:lnTo>
                  <a:lnTo>
                    <a:pt x="11140" y="13457"/>
                  </a:lnTo>
                  <a:lnTo>
                    <a:pt x="11140" y="0"/>
                  </a:lnTo>
                  <a:lnTo>
                    <a:pt x="22052" y="8211"/>
                  </a:lnTo>
                  <a:lnTo>
                    <a:pt x="35010" y="4105"/>
                  </a:lnTo>
                  <a:close/>
                </a:path>
              </a:pathLst>
            </a:custGeom>
            <a:solidFill>
              <a:srgbClr val="FFFFFF">
                <a:alpha val="4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13"/>
            <p:cNvSpPr/>
            <p:nvPr/>
          </p:nvSpPr>
          <p:spPr>
            <a:xfrm rot="10800000" flipH="1">
              <a:off x="3034767" y="1052068"/>
              <a:ext cx="64059" cy="85704"/>
            </a:xfrm>
            <a:custGeom>
              <a:avLst/>
              <a:gdLst/>
              <a:ahLst/>
              <a:cxnLst/>
              <a:rect l="l" t="t" r="r" b="b"/>
              <a:pathLst>
                <a:path w="41597" h="55652" extrusionOk="0">
                  <a:moveTo>
                    <a:pt x="18349" y="200"/>
                  </a:moveTo>
                  <a:cubicBezTo>
                    <a:pt x="18235" y="569"/>
                    <a:pt x="18235" y="971"/>
                    <a:pt x="18349" y="1340"/>
                  </a:cubicBezTo>
                  <a:lnTo>
                    <a:pt x="18349" y="5218"/>
                  </a:lnTo>
                  <a:lnTo>
                    <a:pt x="18349" y="5218"/>
                  </a:lnTo>
                  <a:cubicBezTo>
                    <a:pt x="17849" y="4650"/>
                    <a:pt x="16985" y="4597"/>
                    <a:pt x="16417" y="5097"/>
                  </a:cubicBezTo>
                  <a:cubicBezTo>
                    <a:pt x="16371" y="5133"/>
                    <a:pt x="16349" y="5174"/>
                    <a:pt x="16303" y="5218"/>
                  </a:cubicBezTo>
                  <a:lnTo>
                    <a:pt x="16303" y="5218"/>
                  </a:lnTo>
                  <a:lnTo>
                    <a:pt x="16303" y="5218"/>
                  </a:lnTo>
                  <a:lnTo>
                    <a:pt x="16303" y="5218"/>
                  </a:lnTo>
                  <a:lnTo>
                    <a:pt x="19486" y="7955"/>
                  </a:lnTo>
                  <a:lnTo>
                    <a:pt x="19486" y="11376"/>
                  </a:lnTo>
                  <a:lnTo>
                    <a:pt x="16758" y="9095"/>
                  </a:lnTo>
                  <a:cubicBezTo>
                    <a:pt x="16258" y="8527"/>
                    <a:pt x="15394" y="8475"/>
                    <a:pt x="14825" y="8974"/>
                  </a:cubicBezTo>
                  <a:cubicBezTo>
                    <a:pt x="14780" y="9011"/>
                    <a:pt x="14757" y="9052"/>
                    <a:pt x="14712" y="9095"/>
                  </a:cubicBezTo>
                  <a:cubicBezTo>
                    <a:pt x="14552" y="9458"/>
                    <a:pt x="14552" y="9873"/>
                    <a:pt x="14712" y="10236"/>
                  </a:cubicBezTo>
                  <a:lnTo>
                    <a:pt x="14712" y="10236"/>
                  </a:lnTo>
                  <a:lnTo>
                    <a:pt x="14712" y="10236"/>
                  </a:lnTo>
                  <a:lnTo>
                    <a:pt x="19713" y="14569"/>
                  </a:lnTo>
                  <a:lnTo>
                    <a:pt x="19713" y="17762"/>
                  </a:lnTo>
                  <a:lnTo>
                    <a:pt x="16985" y="15482"/>
                  </a:lnTo>
                  <a:lnTo>
                    <a:pt x="16985" y="13429"/>
                  </a:lnTo>
                  <a:cubicBezTo>
                    <a:pt x="16985" y="13429"/>
                    <a:pt x="16985" y="13429"/>
                    <a:pt x="16985" y="13429"/>
                  </a:cubicBezTo>
                  <a:lnTo>
                    <a:pt x="15621" y="13429"/>
                  </a:lnTo>
                  <a:lnTo>
                    <a:pt x="15621" y="13429"/>
                  </a:lnTo>
                  <a:cubicBezTo>
                    <a:pt x="15189" y="13223"/>
                    <a:pt x="14689" y="13223"/>
                    <a:pt x="14257" y="13429"/>
                  </a:cubicBezTo>
                  <a:lnTo>
                    <a:pt x="14257" y="13429"/>
                  </a:lnTo>
                  <a:cubicBezTo>
                    <a:pt x="14053" y="13940"/>
                    <a:pt x="14053" y="14514"/>
                    <a:pt x="14257" y="15025"/>
                  </a:cubicBezTo>
                  <a:lnTo>
                    <a:pt x="14257" y="15025"/>
                  </a:lnTo>
                  <a:lnTo>
                    <a:pt x="16076" y="16622"/>
                  </a:lnTo>
                  <a:lnTo>
                    <a:pt x="17212" y="20727"/>
                  </a:lnTo>
                  <a:lnTo>
                    <a:pt x="13802" y="19131"/>
                  </a:lnTo>
                  <a:lnTo>
                    <a:pt x="11756" y="12973"/>
                  </a:lnTo>
                  <a:lnTo>
                    <a:pt x="11756" y="12973"/>
                  </a:lnTo>
                  <a:cubicBezTo>
                    <a:pt x="11233" y="12507"/>
                    <a:pt x="10461" y="12507"/>
                    <a:pt x="9938" y="12973"/>
                  </a:cubicBezTo>
                  <a:cubicBezTo>
                    <a:pt x="9938" y="12973"/>
                    <a:pt x="9938" y="12973"/>
                    <a:pt x="9938" y="14341"/>
                  </a:cubicBezTo>
                  <a:lnTo>
                    <a:pt x="9938" y="14341"/>
                  </a:lnTo>
                  <a:lnTo>
                    <a:pt x="11074" y="17534"/>
                  </a:lnTo>
                  <a:lnTo>
                    <a:pt x="7891" y="16166"/>
                  </a:lnTo>
                  <a:lnTo>
                    <a:pt x="7891" y="12516"/>
                  </a:lnTo>
                  <a:lnTo>
                    <a:pt x="7891" y="12516"/>
                  </a:lnTo>
                  <a:lnTo>
                    <a:pt x="7891" y="12516"/>
                  </a:lnTo>
                  <a:lnTo>
                    <a:pt x="6755" y="12516"/>
                  </a:lnTo>
                  <a:cubicBezTo>
                    <a:pt x="6096" y="12628"/>
                    <a:pt x="5618" y="13210"/>
                    <a:pt x="5618" y="13885"/>
                  </a:cubicBezTo>
                  <a:cubicBezTo>
                    <a:pt x="5618" y="13885"/>
                    <a:pt x="5618" y="13885"/>
                    <a:pt x="5618" y="13885"/>
                  </a:cubicBezTo>
                  <a:lnTo>
                    <a:pt x="5618" y="13885"/>
                  </a:lnTo>
                  <a:lnTo>
                    <a:pt x="2208" y="12288"/>
                  </a:lnTo>
                  <a:cubicBezTo>
                    <a:pt x="1708" y="11720"/>
                    <a:pt x="844" y="11668"/>
                    <a:pt x="276" y="12167"/>
                  </a:cubicBezTo>
                  <a:cubicBezTo>
                    <a:pt x="230" y="12204"/>
                    <a:pt x="208" y="12245"/>
                    <a:pt x="162" y="12288"/>
                  </a:cubicBezTo>
                  <a:lnTo>
                    <a:pt x="162" y="12288"/>
                  </a:lnTo>
                  <a:cubicBezTo>
                    <a:pt x="-43" y="12642"/>
                    <a:pt x="-43" y="13075"/>
                    <a:pt x="162" y="13429"/>
                  </a:cubicBezTo>
                  <a:lnTo>
                    <a:pt x="3800" y="15253"/>
                  </a:lnTo>
                  <a:lnTo>
                    <a:pt x="3800" y="15253"/>
                  </a:lnTo>
                  <a:cubicBezTo>
                    <a:pt x="3549" y="15757"/>
                    <a:pt x="3549" y="16346"/>
                    <a:pt x="3800" y="16850"/>
                  </a:cubicBezTo>
                  <a:lnTo>
                    <a:pt x="3800" y="16850"/>
                  </a:lnTo>
                  <a:cubicBezTo>
                    <a:pt x="3800" y="16850"/>
                    <a:pt x="3800" y="16850"/>
                    <a:pt x="3800" y="16850"/>
                  </a:cubicBezTo>
                  <a:lnTo>
                    <a:pt x="3800" y="16850"/>
                  </a:lnTo>
                  <a:lnTo>
                    <a:pt x="7437" y="15482"/>
                  </a:lnTo>
                  <a:lnTo>
                    <a:pt x="10620" y="17078"/>
                  </a:lnTo>
                  <a:lnTo>
                    <a:pt x="7209" y="18219"/>
                  </a:lnTo>
                  <a:cubicBezTo>
                    <a:pt x="6869" y="18695"/>
                    <a:pt x="6869" y="19338"/>
                    <a:pt x="7209" y="19815"/>
                  </a:cubicBezTo>
                  <a:lnTo>
                    <a:pt x="7209" y="19815"/>
                  </a:lnTo>
                  <a:cubicBezTo>
                    <a:pt x="7573" y="19936"/>
                    <a:pt x="7983" y="19936"/>
                    <a:pt x="8346" y="19815"/>
                  </a:cubicBezTo>
                  <a:lnTo>
                    <a:pt x="8346" y="19815"/>
                  </a:lnTo>
                  <a:lnTo>
                    <a:pt x="14484" y="17762"/>
                  </a:lnTo>
                  <a:lnTo>
                    <a:pt x="17440" y="19131"/>
                  </a:lnTo>
                  <a:lnTo>
                    <a:pt x="14257" y="20271"/>
                  </a:lnTo>
                  <a:lnTo>
                    <a:pt x="11984" y="20271"/>
                  </a:lnTo>
                  <a:cubicBezTo>
                    <a:pt x="11211" y="20276"/>
                    <a:pt x="10506" y="20718"/>
                    <a:pt x="10165" y="21412"/>
                  </a:cubicBezTo>
                  <a:lnTo>
                    <a:pt x="10165" y="21412"/>
                  </a:lnTo>
                  <a:cubicBezTo>
                    <a:pt x="10165" y="21412"/>
                    <a:pt x="10165" y="21412"/>
                    <a:pt x="10165" y="21412"/>
                  </a:cubicBezTo>
                  <a:cubicBezTo>
                    <a:pt x="10165" y="21412"/>
                    <a:pt x="10165" y="21412"/>
                    <a:pt x="10165" y="22780"/>
                  </a:cubicBezTo>
                  <a:lnTo>
                    <a:pt x="10165" y="22780"/>
                  </a:lnTo>
                  <a:cubicBezTo>
                    <a:pt x="10529" y="22922"/>
                    <a:pt x="10938" y="22922"/>
                    <a:pt x="11302" y="22780"/>
                  </a:cubicBezTo>
                  <a:lnTo>
                    <a:pt x="11302" y="22780"/>
                  </a:lnTo>
                  <a:lnTo>
                    <a:pt x="13575" y="22780"/>
                  </a:lnTo>
                  <a:lnTo>
                    <a:pt x="17667" y="23921"/>
                  </a:lnTo>
                  <a:lnTo>
                    <a:pt x="14712" y="25973"/>
                  </a:lnTo>
                  <a:lnTo>
                    <a:pt x="8346" y="24833"/>
                  </a:lnTo>
                  <a:lnTo>
                    <a:pt x="8346" y="24833"/>
                  </a:lnTo>
                  <a:cubicBezTo>
                    <a:pt x="8346" y="24833"/>
                    <a:pt x="8346" y="24833"/>
                    <a:pt x="8346" y="24833"/>
                  </a:cubicBezTo>
                  <a:lnTo>
                    <a:pt x="8346" y="24833"/>
                  </a:lnTo>
                  <a:lnTo>
                    <a:pt x="8346" y="24833"/>
                  </a:lnTo>
                  <a:cubicBezTo>
                    <a:pt x="8346" y="24833"/>
                    <a:pt x="8346" y="26201"/>
                    <a:pt x="9483" y="26201"/>
                  </a:cubicBezTo>
                  <a:lnTo>
                    <a:pt x="13121" y="26201"/>
                  </a:lnTo>
                  <a:lnTo>
                    <a:pt x="10165" y="28254"/>
                  </a:lnTo>
                  <a:lnTo>
                    <a:pt x="6528" y="28254"/>
                  </a:lnTo>
                  <a:lnTo>
                    <a:pt x="6528" y="28254"/>
                  </a:lnTo>
                  <a:cubicBezTo>
                    <a:pt x="6027" y="28008"/>
                    <a:pt x="5436" y="28008"/>
                    <a:pt x="4936" y="28254"/>
                  </a:cubicBezTo>
                  <a:lnTo>
                    <a:pt x="4936" y="28254"/>
                  </a:lnTo>
                  <a:cubicBezTo>
                    <a:pt x="4686" y="28679"/>
                    <a:pt x="4686" y="29199"/>
                    <a:pt x="4936" y="29623"/>
                  </a:cubicBezTo>
                  <a:lnTo>
                    <a:pt x="4936" y="29623"/>
                  </a:lnTo>
                  <a:lnTo>
                    <a:pt x="1754" y="31676"/>
                  </a:lnTo>
                  <a:cubicBezTo>
                    <a:pt x="1594" y="32118"/>
                    <a:pt x="1594" y="32602"/>
                    <a:pt x="1754" y="33044"/>
                  </a:cubicBezTo>
                  <a:lnTo>
                    <a:pt x="1754" y="33044"/>
                  </a:lnTo>
                  <a:cubicBezTo>
                    <a:pt x="2140" y="33548"/>
                    <a:pt x="2845" y="33651"/>
                    <a:pt x="3345" y="33272"/>
                  </a:cubicBezTo>
                  <a:cubicBezTo>
                    <a:pt x="3436" y="33208"/>
                    <a:pt x="3504" y="33131"/>
                    <a:pt x="3572" y="33044"/>
                  </a:cubicBezTo>
                  <a:lnTo>
                    <a:pt x="6982" y="30763"/>
                  </a:lnTo>
                  <a:lnTo>
                    <a:pt x="6982" y="44220"/>
                  </a:lnTo>
                  <a:lnTo>
                    <a:pt x="6982" y="44220"/>
                  </a:lnTo>
                  <a:cubicBezTo>
                    <a:pt x="6982" y="44895"/>
                    <a:pt x="7460" y="45477"/>
                    <a:pt x="8119" y="45589"/>
                  </a:cubicBezTo>
                  <a:lnTo>
                    <a:pt x="9483" y="45589"/>
                  </a:lnTo>
                  <a:lnTo>
                    <a:pt x="9483" y="45589"/>
                  </a:lnTo>
                  <a:lnTo>
                    <a:pt x="9483" y="41711"/>
                  </a:lnTo>
                  <a:lnTo>
                    <a:pt x="12211" y="39659"/>
                  </a:lnTo>
                  <a:lnTo>
                    <a:pt x="12211" y="43308"/>
                  </a:lnTo>
                  <a:lnTo>
                    <a:pt x="12211" y="43308"/>
                  </a:lnTo>
                  <a:cubicBezTo>
                    <a:pt x="12416" y="43965"/>
                    <a:pt x="12916" y="44478"/>
                    <a:pt x="13575" y="44676"/>
                  </a:cubicBezTo>
                  <a:lnTo>
                    <a:pt x="14939" y="44676"/>
                  </a:lnTo>
                  <a:lnTo>
                    <a:pt x="14939" y="44676"/>
                  </a:lnTo>
                  <a:lnTo>
                    <a:pt x="16076" y="38290"/>
                  </a:lnTo>
                  <a:lnTo>
                    <a:pt x="18804" y="36465"/>
                  </a:lnTo>
                  <a:lnTo>
                    <a:pt x="18804" y="39887"/>
                  </a:lnTo>
                  <a:lnTo>
                    <a:pt x="17440" y="41483"/>
                  </a:lnTo>
                  <a:cubicBezTo>
                    <a:pt x="17440" y="41483"/>
                    <a:pt x="17440" y="41483"/>
                    <a:pt x="17440" y="41483"/>
                  </a:cubicBezTo>
                  <a:cubicBezTo>
                    <a:pt x="17440" y="41483"/>
                    <a:pt x="17440" y="41483"/>
                    <a:pt x="17440" y="41483"/>
                  </a:cubicBezTo>
                  <a:lnTo>
                    <a:pt x="17440" y="41483"/>
                  </a:lnTo>
                  <a:lnTo>
                    <a:pt x="18576" y="41483"/>
                  </a:lnTo>
                  <a:lnTo>
                    <a:pt x="18576" y="41483"/>
                  </a:lnTo>
                  <a:lnTo>
                    <a:pt x="19940" y="41483"/>
                  </a:lnTo>
                  <a:lnTo>
                    <a:pt x="19940" y="41483"/>
                  </a:lnTo>
                  <a:lnTo>
                    <a:pt x="19940" y="39202"/>
                  </a:lnTo>
                  <a:lnTo>
                    <a:pt x="22896" y="36009"/>
                  </a:lnTo>
                  <a:lnTo>
                    <a:pt x="22896" y="39659"/>
                  </a:lnTo>
                  <a:lnTo>
                    <a:pt x="18576" y="44676"/>
                  </a:lnTo>
                  <a:lnTo>
                    <a:pt x="18576" y="44676"/>
                  </a:lnTo>
                  <a:lnTo>
                    <a:pt x="18576" y="44676"/>
                  </a:lnTo>
                  <a:cubicBezTo>
                    <a:pt x="18576" y="44676"/>
                    <a:pt x="18576" y="44676"/>
                    <a:pt x="18576" y="45817"/>
                  </a:cubicBezTo>
                  <a:cubicBezTo>
                    <a:pt x="19077" y="46385"/>
                    <a:pt x="19940" y="46437"/>
                    <a:pt x="20509" y="45938"/>
                  </a:cubicBezTo>
                  <a:cubicBezTo>
                    <a:pt x="20554" y="45901"/>
                    <a:pt x="20577" y="45860"/>
                    <a:pt x="20623" y="45817"/>
                  </a:cubicBezTo>
                  <a:lnTo>
                    <a:pt x="22896" y="43080"/>
                  </a:lnTo>
                  <a:lnTo>
                    <a:pt x="22896" y="46729"/>
                  </a:lnTo>
                  <a:lnTo>
                    <a:pt x="20395" y="49466"/>
                  </a:lnTo>
                  <a:lnTo>
                    <a:pt x="20395" y="49466"/>
                  </a:lnTo>
                  <a:cubicBezTo>
                    <a:pt x="20395" y="49466"/>
                    <a:pt x="20395" y="49466"/>
                    <a:pt x="20395" y="50607"/>
                  </a:cubicBezTo>
                  <a:cubicBezTo>
                    <a:pt x="20895" y="51175"/>
                    <a:pt x="21759" y="51227"/>
                    <a:pt x="22328" y="50727"/>
                  </a:cubicBezTo>
                  <a:cubicBezTo>
                    <a:pt x="22373" y="50691"/>
                    <a:pt x="22396" y="50650"/>
                    <a:pt x="22441" y="50607"/>
                  </a:cubicBezTo>
                  <a:lnTo>
                    <a:pt x="22441" y="50607"/>
                  </a:lnTo>
                  <a:lnTo>
                    <a:pt x="22441" y="54484"/>
                  </a:lnTo>
                  <a:cubicBezTo>
                    <a:pt x="22441" y="55239"/>
                    <a:pt x="23055" y="55853"/>
                    <a:pt x="23805" y="55853"/>
                  </a:cubicBezTo>
                  <a:lnTo>
                    <a:pt x="23805" y="55853"/>
                  </a:lnTo>
                  <a:cubicBezTo>
                    <a:pt x="23919" y="55481"/>
                    <a:pt x="23919" y="55084"/>
                    <a:pt x="23805" y="54712"/>
                  </a:cubicBezTo>
                  <a:lnTo>
                    <a:pt x="23805" y="50835"/>
                  </a:lnTo>
                  <a:lnTo>
                    <a:pt x="23805" y="50835"/>
                  </a:lnTo>
                  <a:cubicBezTo>
                    <a:pt x="24305" y="51403"/>
                    <a:pt x="25169" y="51455"/>
                    <a:pt x="25738" y="50956"/>
                  </a:cubicBezTo>
                  <a:cubicBezTo>
                    <a:pt x="25783" y="50919"/>
                    <a:pt x="25806" y="50878"/>
                    <a:pt x="25851" y="50835"/>
                  </a:cubicBezTo>
                  <a:lnTo>
                    <a:pt x="25851" y="50835"/>
                  </a:lnTo>
                  <a:lnTo>
                    <a:pt x="25851" y="50835"/>
                  </a:lnTo>
                  <a:lnTo>
                    <a:pt x="22896" y="48326"/>
                  </a:lnTo>
                  <a:lnTo>
                    <a:pt x="22896" y="44220"/>
                  </a:lnTo>
                  <a:lnTo>
                    <a:pt x="25624" y="46501"/>
                  </a:lnTo>
                  <a:cubicBezTo>
                    <a:pt x="26124" y="47069"/>
                    <a:pt x="26988" y="47121"/>
                    <a:pt x="27556" y="46622"/>
                  </a:cubicBezTo>
                  <a:cubicBezTo>
                    <a:pt x="27602" y="46585"/>
                    <a:pt x="27625" y="46544"/>
                    <a:pt x="27670" y="46501"/>
                  </a:cubicBezTo>
                  <a:cubicBezTo>
                    <a:pt x="27670" y="46501"/>
                    <a:pt x="27670" y="46501"/>
                    <a:pt x="27670" y="45361"/>
                  </a:cubicBezTo>
                  <a:lnTo>
                    <a:pt x="27670" y="45361"/>
                  </a:lnTo>
                  <a:lnTo>
                    <a:pt x="27670" y="45361"/>
                  </a:lnTo>
                  <a:lnTo>
                    <a:pt x="22669" y="41027"/>
                  </a:lnTo>
                  <a:lnTo>
                    <a:pt x="22669" y="37834"/>
                  </a:lnTo>
                  <a:lnTo>
                    <a:pt x="25397" y="40115"/>
                  </a:lnTo>
                  <a:lnTo>
                    <a:pt x="25397" y="42167"/>
                  </a:lnTo>
                  <a:cubicBezTo>
                    <a:pt x="25738" y="42861"/>
                    <a:pt x="26442" y="43303"/>
                    <a:pt x="27215" y="43308"/>
                  </a:cubicBezTo>
                  <a:lnTo>
                    <a:pt x="27215" y="43308"/>
                  </a:lnTo>
                  <a:lnTo>
                    <a:pt x="27215" y="43308"/>
                  </a:lnTo>
                  <a:cubicBezTo>
                    <a:pt x="27215" y="43308"/>
                    <a:pt x="27215" y="43308"/>
                    <a:pt x="28579" y="43308"/>
                  </a:cubicBezTo>
                  <a:lnTo>
                    <a:pt x="28579" y="43308"/>
                  </a:lnTo>
                  <a:cubicBezTo>
                    <a:pt x="28920" y="42831"/>
                    <a:pt x="28920" y="42188"/>
                    <a:pt x="28579" y="41711"/>
                  </a:cubicBezTo>
                  <a:lnTo>
                    <a:pt x="28579" y="41711"/>
                  </a:lnTo>
                  <a:lnTo>
                    <a:pt x="26533" y="40115"/>
                  </a:lnTo>
                  <a:lnTo>
                    <a:pt x="25397" y="36009"/>
                  </a:lnTo>
                  <a:lnTo>
                    <a:pt x="28807" y="37606"/>
                  </a:lnTo>
                  <a:lnTo>
                    <a:pt x="30852" y="43536"/>
                  </a:lnTo>
                  <a:lnTo>
                    <a:pt x="30852" y="43536"/>
                  </a:lnTo>
                  <a:lnTo>
                    <a:pt x="30852" y="43536"/>
                  </a:lnTo>
                  <a:lnTo>
                    <a:pt x="30852" y="43536"/>
                  </a:lnTo>
                  <a:cubicBezTo>
                    <a:pt x="30852" y="43536"/>
                    <a:pt x="31990" y="43536"/>
                    <a:pt x="30852" y="42167"/>
                  </a:cubicBezTo>
                  <a:lnTo>
                    <a:pt x="30852" y="42167"/>
                  </a:lnTo>
                  <a:lnTo>
                    <a:pt x="29716" y="38974"/>
                  </a:lnTo>
                  <a:lnTo>
                    <a:pt x="32898" y="40343"/>
                  </a:lnTo>
                  <a:lnTo>
                    <a:pt x="34263" y="43992"/>
                  </a:lnTo>
                  <a:lnTo>
                    <a:pt x="34263" y="43992"/>
                  </a:lnTo>
                  <a:cubicBezTo>
                    <a:pt x="34263" y="43992"/>
                    <a:pt x="34263" y="43992"/>
                    <a:pt x="36082" y="43992"/>
                  </a:cubicBezTo>
                  <a:cubicBezTo>
                    <a:pt x="36286" y="43559"/>
                    <a:pt x="36286" y="43057"/>
                    <a:pt x="36082" y="42624"/>
                  </a:cubicBezTo>
                  <a:lnTo>
                    <a:pt x="36082" y="42624"/>
                  </a:lnTo>
                  <a:lnTo>
                    <a:pt x="36082" y="42624"/>
                  </a:lnTo>
                  <a:lnTo>
                    <a:pt x="39719" y="44220"/>
                  </a:lnTo>
                  <a:cubicBezTo>
                    <a:pt x="39719" y="44220"/>
                    <a:pt x="41083" y="44220"/>
                    <a:pt x="41537" y="44220"/>
                  </a:cubicBezTo>
                  <a:lnTo>
                    <a:pt x="41537" y="44220"/>
                  </a:lnTo>
                  <a:cubicBezTo>
                    <a:pt x="41628" y="43846"/>
                    <a:pt x="41628" y="43454"/>
                    <a:pt x="41537" y="43080"/>
                  </a:cubicBezTo>
                  <a:lnTo>
                    <a:pt x="37900" y="41255"/>
                  </a:lnTo>
                  <a:lnTo>
                    <a:pt x="39037" y="41255"/>
                  </a:lnTo>
                  <a:cubicBezTo>
                    <a:pt x="39333" y="40760"/>
                    <a:pt x="39333" y="40153"/>
                    <a:pt x="39037" y="39659"/>
                  </a:cubicBezTo>
                  <a:lnTo>
                    <a:pt x="39037" y="39659"/>
                  </a:lnTo>
                  <a:cubicBezTo>
                    <a:pt x="38696" y="39456"/>
                    <a:pt x="38241" y="39456"/>
                    <a:pt x="37900" y="39659"/>
                  </a:cubicBezTo>
                  <a:lnTo>
                    <a:pt x="37900" y="39659"/>
                  </a:lnTo>
                  <a:lnTo>
                    <a:pt x="34036" y="41027"/>
                  </a:lnTo>
                  <a:lnTo>
                    <a:pt x="30852" y="39430"/>
                  </a:lnTo>
                  <a:lnTo>
                    <a:pt x="34490" y="38290"/>
                  </a:lnTo>
                  <a:cubicBezTo>
                    <a:pt x="34740" y="37786"/>
                    <a:pt x="34740" y="37198"/>
                    <a:pt x="34490" y="36693"/>
                  </a:cubicBezTo>
                  <a:lnTo>
                    <a:pt x="34490" y="36693"/>
                  </a:lnTo>
                  <a:cubicBezTo>
                    <a:pt x="34490" y="36693"/>
                    <a:pt x="34490" y="36693"/>
                    <a:pt x="33354" y="35553"/>
                  </a:cubicBezTo>
                  <a:lnTo>
                    <a:pt x="33354" y="35553"/>
                  </a:lnTo>
                  <a:lnTo>
                    <a:pt x="27215" y="37606"/>
                  </a:lnTo>
                  <a:lnTo>
                    <a:pt x="24260" y="36237"/>
                  </a:lnTo>
                  <a:lnTo>
                    <a:pt x="27670" y="35097"/>
                  </a:lnTo>
                  <a:lnTo>
                    <a:pt x="29716" y="35097"/>
                  </a:lnTo>
                  <a:cubicBezTo>
                    <a:pt x="30262" y="35478"/>
                    <a:pt x="30989" y="35478"/>
                    <a:pt x="31534" y="35097"/>
                  </a:cubicBezTo>
                  <a:lnTo>
                    <a:pt x="31534" y="35097"/>
                  </a:lnTo>
                  <a:lnTo>
                    <a:pt x="31534" y="35097"/>
                  </a:lnTo>
                  <a:cubicBezTo>
                    <a:pt x="31534" y="35097"/>
                    <a:pt x="31534" y="35097"/>
                    <a:pt x="31534" y="33728"/>
                  </a:cubicBezTo>
                  <a:lnTo>
                    <a:pt x="31534" y="33728"/>
                  </a:lnTo>
                  <a:cubicBezTo>
                    <a:pt x="31171" y="33587"/>
                    <a:pt x="30762" y="33587"/>
                    <a:pt x="30398" y="33728"/>
                  </a:cubicBezTo>
                  <a:lnTo>
                    <a:pt x="30398" y="33728"/>
                  </a:lnTo>
                  <a:lnTo>
                    <a:pt x="27897" y="33728"/>
                  </a:lnTo>
                  <a:lnTo>
                    <a:pt x="23805" y="32588"/>
                  </a:lnTo>
                  <a:lnTo>
                    <a:pt x="26988" y="30535"/>
                  </a:lnTo>
                  <a:lnTo>
                    <a:pt x="33126" y="31676"/>
                  </a:lnTo>
                  <a:lnTo>
                    <a:pt x="33126" y="31676"/>
                  </a:lnTo>
                  <a:cubicBezTo>
                    <a:pt x="33126" y="31676"/>
                    <a:pt x="34490" y="31676"/>
                    <a:pt x="34718" y="30535"/>
                  </a:cubicBezTo>
                  <a:lnTo>
                    <a:pt x="34718" y="30535"/>
                  </a:lnTo>
                  <a:cubicBezTo>
                    <a:pt x="34718" y="29860"/>
                    <a:pt x="34240" y="29278"/>
                    <a:pt x="33581" y="29167"/>
                  </a:cubicBezTo>
                  <a:lnTo>
                    <a:pt x="29943" y="29167"/>
                  </a:lnTo>
                  <a:lnTo>
                    <a:pt x="32898" y="27114"/>
                  </a:lnTo>
                  <a:lnTo>
                    <a:pt x="36764" y="27114"/>
                  </a:lnTo>
                  <a:lnTo>
                    <a:pt x="36764" y="27114"/>
                  </a:lnTo>
                  <a:cubicBezTo>
                    <a:pt x="36764" y="27114"/>
                    <a:pt x="38355" y="27114"/>
                    <a:pt x="38355" y="25745"/>
                  </a:cubicBezTo>
                  <a:lnTo>
                    <a:pt x="38355" y="25745"/>
                  </a:lnTo>
                  <a:cubicBezTo>
                    <a:pt x="38150" y="25088"/>
                    <a:pt x="37650" y="24575"/>
                    <a:pt x="36991" y="24377"/>
                  </a:cubicBezTo>
                  <a:lnTo>
                    <a:pt x="36991" y="24377"/>
                  </a:lnTo>
                  <a:lnTo>
                    <a:pt x="40173" y="22324"/>
                  </a:lnTo>
                  <a:cubicBezTo>
                    <a:pt x="40333" y="21882"/>
                    <a:pt x="40333" y="21398"/>
                    <a:pt x="40173" y="20956"/>
                  </a:cubicBezTo>
                  <a:cubicBezTo>
                    <a:pt x="40173" y="20956"/>
                    <a:pt x="40173" y="20956"/>
                    <a:pt x="40173" y="20956"/>
                  </a:cubicBezTo>
                  <a:cubicBezTo>
                    <a:pt x="39582" y="20458"/>
                    <a:pt x="38719" y="20458"/>
                    <a:pt x="38127" y="20956"/>
                  </a:cubicBezTo>
                  <a:lnTo>
                    <a:pt x="34945" y="23236"/>
                  </a:lnTo>
                  <a:lnTo>
                    <a:pt x="34945" y="22096"/>
                  </a:lnTo>
                  <a:lnTo>
                    <a:pt x="34945" y="22096"/>
                  </a:lnTo>
                  <a:cubicBezTo>
                    <a:pt x="34945" y="22096"/>
                    <a:pt x="34945" y="20727"/>
                    <a:pt x="33581" y="20727"/>
                  </a:cubicBezTo>
                  <a:cubicBezTo>
                    <a:pt x="32216" y="20727"/>
                    <a:pt x="33581" y="20727"/>
                    <a:pt x="32216" y="20727"/>
                  </a:cubicBezTo>
                  <a:lnTo>
                    <a:pt x="32216" y="20727"/>
                  </a:lnTo>
                  <a:lnTo>
                    <a:pt x="32216" y="24605"/>
                  </a:lnTo>
                  <a:lnTo>
                    <a:pt x="29261" y="26658"/>
                  </a:lnTo>
                  <a:lnTo>
                    <a:pt x="29261" y="23008"/>
                  </a:lnTo>
                  <a:lnTo>
                    <a:pt x="29261" y="23008"/>
                  </a:lnTo>
                  <a:cubicBezTo>
                    <a:pt x="29261" y="22333"/>
                    <a:pt x="28784" y="21752"/>
                    <a:pt x="28125" y="21640"/>
                  </a:cubicBezTo>
                  <a:cubicBezTo>
                    <a:pt x="27625" y="21425"/>
                    <a:pt x="27034" y="21425"/>
                    <a:pt x="26533" y="21640"/>
                  </a:cubicBezTo>
                  <a:cubicBezTo>
                    <a:pt x="26533" y="21640"/>
                    <a:pt x="26533" y="21640"/>
                    <a:pt x="26533" y="21640"/>
                  </a:cubicBezTo>
                  <a:lnTo>
                    <a:pt x="26533" y="28026"/>
                  </a:lnTo>
                  <a:lnTo>
                    <a:pt x="23805" y="29623"/>
                  </a:lnTo>
                  <a:lnTo>
                    <a:pt x="23805" y="26430"/>
                  </a:lnTo>
                  <a:lnTo>
                    <a:pt x="25397" y="24833"/>
                  </a:lnTo>
                  <a:lnTo>
                    <a:pt x="25397" y="24833"/>
                  </a:lnTo>
                  <a:cubicBezTo>
                    <a:pt x="25397" y="24833"/>
                    <a:pt x="25397" y="24833"/>
                    <a:pt x="25397" y="24833"/>
                  </a:cubicBezTo>
                  <a:lnTo>
                    <a:pt x="25397" y="24833"/>
                  </a:lnTo>
                  <a:lnTo>
                    <a:pt x="24260" y="24833"/>
                  </a:lnTo>
                  <a:cubicBezTo>
                    <a:pt x="24260" y="24833"/>
                    <a:pt x="24260" y="24833"/>
                    <a:pt x="24260" y="24833"/>
                  </a:cubicBezTo>
                  <a:lnTo>
                    <a:pt x="24260" y="27114"/>
                  </a:lnTo>
                  <a:lnTo>
                    <a:pt x="21305" y="30307"/>
                  </a:lnTo>
                  <a:lnTo>
                    <a:pt x="21305" y="26430"/>
                  </a:lnTo>
                  <a:lnTo>
                    <a:pt x="25397" y="21640"/>
                  </a:lnTo>
                  <a:lnTo>
                    <a:pt x="25397" y="21640"/>
                  </a:lnTo>
                  <a:cubicBezTo>
                    <a:pt x="25510" y="21270"/>
                    <a:pt x="25510" y="20869"/>
                    <a:pt x="25397" y="20499"/>
                  </a:cubicBezTo>
                  <a:cubicBezTo>
                    <a:pt x="24896" y="19931"/>
                    <a:pt x="24033" y="19879"/>
                    <a:pt x="23464" y="20379"/>
                  </a:cubicBezTo>
                  <a:cubicBezTo>
                    <a:pt x="23419" y="20415"/>
                    <a:pt x="23396" y="20456"/>
                    <a:pt x="23351" y="20499"/>
                  </a:cubicBezTo>
                  <a:lnTo>
                    <a:pt x="21077" y="23236"/>
                  </a:lnTo>
                  <a:lnTo>
                    <a:pt x="21077" y="19587"/>
                  </a:lnTo>
                  <a:lnTo>
                    <a:pt x="23805" y="16850"/>
                  </a:lnTo>
                  <a:lnTo>
                    <a:pt x="23805" y="16850"/>
                  </a:lnTo>
                  <a:cubicBezTo>
                    <a:pt x="23305" y="16282"/>
                    <a:pt x="22441" y="16230"/>
                    <a:pt x="21873" y="16729"/>
                  </a:cubicBezTo>
                  <a:cubicBezTo>
                    <a:pt x="21827" y="16766"/>
                    <a:pt x="21805" y="16807"/>
                    <a:pt x="21759" y="16850"/>
                  </a:cubicBezTo>
                  <a:lnTo>
                    <a:pt x="21759" y="16850"/>
                  </a:lnTo>
                  <a:lnTo>
                    <a:pt x="21759" y="12973"/>
                  </a:lnTo>
                  <a:cubicBezTo>
                    <a:pt x="21759" y="12973"/>
                    <a:pt x="21759" y="11604"/>
                    <a:pt x="20168" y="11604"/>
                  </a:cubicBezTo>
                  <a:close/>
                </a:path>
              </a:pathLst>
            </a:custGeom>
            <a:solidFill>
              <a:srgbClr val="FFFFFF">
                <a:alpha val="678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1202686" y="5464383"/>
              <a:ext cx="54615" cy="54795"/>
            </a:xfrm>
            <a:custGeom>
              <a:avLst/>
              <a:gdLst/>
              <a:ahLst/>
              <a:cxnLst/>
              <a:rect l="l" t="t" r="r" b="b"/>
              <a:pathLst>
                <a:path w="35464" h="35581" extrusionOk="0">
                  <a:moveTo>
                    <a:pt x="9" y="17990"/>
                  </a:moveTo>
                  <a:cubicBezTo>
                    <a:pt x="9" y="27816"/>
                    <a:pt x="7943" y="35781"/>
                    <a:pt x="17741" y="35781"/>
                  </a:cubicBezTo>
                  <a:cubicBezTo>
                    <a:pt x="27539" y="35781"/>
                    <a:pt x="35473" y="27816"/>
                    <a:pt x="35473" y="17990"/>
                  </a:cubicBezTo>
                  <a:cubicBezTo>
                    <a:pt x="35473" y="8165"/>
                    <a:pt x="27539" y="200"/>
                    <a:pt x="17741" y="200"/>
                  </a:cubicBezTo>
                  <a:cubicBezTo>
                    <a:pt x="7943" y="200"/>
                    <a:pt x="9" y="8165"/>
                    <a:pt x="9" y="17990"/>
                  </a:cubicBezTo>
                  <a:close/>
                </a:path>
              </a:pathLst>
            </a:custGeom>
            <a:solidFill>
              <a:srgbClr val="E2D8BD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2365378" y="6519302"/>
              <a:ext cx="49014" cy="49174"/>
            </a:xfrm>
            <a:custGeom>
              <a:avLst/>
              <a:gdLst/>
              <a:ahLst/>
              <a:cxnLst/>
              <a:rect l="l" t="t" r="r" b="b"/>
              <a:pathLst>
                <a:path w="31827" h="31931" extrusionOk="0">
                  <a:moveTo>
                    <a:pt x="9" y="16394"/>
                  </a:moveTo>
                  <a:cubicBezTo>
                    <a:pt x="9" y="25084"/>
                    <a:pt x="7033" y="32132"/>
                    <a:pt x="15695" y="32132"/>
                  </a:cubicBezTo>
                  <a:cubicBezTo>
                    <a:pt x="15763" y="32132"/>
                    <a:pt x="15854" y="32132"/>
                    <a:pt x="15922" y="32132"/>
                  </a:cubicBezTo>
                  <a:cubicBezTo>
                    <a:pt x="24629" y="32132"/>
                    <a:pt x="31722" y="25129"/>
                    <a:pt x="31836" y="16394"/>
                  </a:cubicBezTo>
                  <a:cubicBezTo>
                    <a:pt x="31836" y="7544"/>
                    <a:pt x="24743" y="314"/>
                    <a:pt x="15922" y="200"/>
                  </a:cubicBezTo>
                  <a:cubicBezTo>
                    <a:pt x="7124" y="200"/>
                    <a:pt x="9" y="7339"/>
                    <a:pt x="9" y="16166"/>
                  </a:cubicBezTo>
                  <a:cubicBezTo>
                    <a:pt x="9" y="16234"/>
                    <a:pt x="9" y="16325"/>
                    <a:pt x="9" y="16394"/>
                  </a:cubicBezTo>
                  <a:close/>
                </a:path>
              </a:pathLst>
            </a:custGeom>
            <a:solidFill>
              <a:srgbClr val="C5A57E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2137303" y="6631779"/>
              <a:ext cx="44463" cy="44608"/>
            </a:xfrm>
            <a:custGeom>
              <a:avLst/>
              <a:gdLst/>
              <a:ahLst/>
              <a:cxnLst/>
              <a:rect l="l" t="t" r="r" b="b"/>
              <a:pathLst>
                <a:path w="28872" h="28966" extrusionOk="0">
                  <a:moveTo>
                    <a:pt x="9" y="14797"/>
                  </a:moveTo>
                  <a:cubicBezTo>
                    <a:pt x="9" y="22735"/>
                    <a:pt x="6420" y="29167"/>
                    <a:pt x="14331" y="29167"/>
                  </a:cubicBezTo>
                  <a:cubicBezTo>
                    <a:pt x="22288" y="29167"/>
                    <a:pt x="28767" y="22780"/>
                    <a:pt x="28881" y="14797"/>
                  </a:cubicBezTo>
                  <a:cubicBezTo>
                    <a:pt x="28881" y="6746"/>
                    <a:pt x="22356" y="200"/>
                    <a:pt x="14331" y="200"/>
                  </a:cubicBezTo>
                  <a:cubicBezTo>
                    <a:pt x="6374" y="314"/>
                    <a:pt x="9" y="6814"/>
                    <a:pt x="9" y="14797"/>
                  </a:cubicBezTo>
                  <a:close/>
                </a:path>
              </a:pathLst>
            </a:custGeom>
            <a:solidFill>
              <a:srgbClr val="D7CA91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540440" y="5406118"/>
              <a:ext cx="18554" cy="18967"/>
            </a:xfrm>
            <a:custGeom>
              <a:avLst/>
              <a:gdLst/>
              <a:ahLst/>
              <a:cxnLst/>
              <a:rect l="l" t="t" r="r" b="b"/>
              <a:pathLst>
                <a:path w="12048" h="12316" extrusionOk="0">
                  <a:moveTo>
                    <a:pt x="9" y="6358"/>
                  </a:moveTo>
                  <a:cubicBezTo>
                    <a:pt x="9" y="9666"/>
                    <a:pt x="2623" y="12402"/>
                    <a:pt x="5919" y="12517"/>
                  </a:cubicBezTo>
                  <a:cubicBezTo>
                    <a:pt x="9307" y="12517"/>
                    <a:pt x="12057" y="9757"/>
                    <a:pt x="12057" y="6358"/>
                  </a:cubicBezTo>
                  <a:cubicBezTo>
                    <a:pt x="12057" y="2960"/>
                    <a:pt x="9307" y="200"/>
                    <a:pt x="5919" y="200"/>
                  </a:cubicBezTo>
                  <a:cubicBezTo>
                    <a:pt x="2623" y="314"/>
                    <a:pt x="9" y="3051"/>
                    <a:pt x="9" y="6358"/>
                  </a:cubicBezTo>
                  <a:close/>
                </a:path>
              </a:pathLst>
            </a:custGeom>
            <a:solidFill>
              <a:srgbClr val="A0C3CA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1201985" y="5710076"/>
              <a:ext cx="110631" cy="110996"/>
            </a:xfrm>
            <a:custGeom>
              <a:avLst/>
              <a:gdLst/>
              <a:ahLst/>
              <a:cxnLst/>
              <a:rect l="l" t="t" r="r" b="b"/>
              <a:pathLst>
                <a:path w="71838" h="72075" extrusionOk="0">
                  <a:moveTo>
                    <a:pt x="9" y="36238"/>
                  </a:moveTo>
                  <a:cubicBezTo>
                    <a:pt x="9" y="56141"/>
                    <a:pt x="16081" y="72275"/>
                    <a:pt x="35928" y="72275"/>
                  </a:cubicBezTo>
                  <a:cubicBezTo>
                    <a:pt x="55775" y="72275"/>
                    <a:pt x="71847" y="56138"/>
                    <a:pt x="71847" y="36236"/>
                  </a:cubicBezTo>
                  <a:cubicBezTo>
                    <a:pt x="71847" y="16422"/>
                    <a:pt x="55911" y="326"/>
                    <a:pt x="36155" y="201"/>
                  </a:cubicBezTo>
                  <a:cubicBezTo>
                    <a:pt x="16309" y="75"/>
                    <a:pt x="145" y="16107"/>
                    <a:pt x="9" y="36010"/>
                  </a:cubicBezTo>
                  <a:cubicBezTo>
                    <a:pt x="9" y="36085"/>
                    <a:pt x="9" y="36163"/>
                    <a:pt x="9" y="36238"/>
                  </a:cubicBezTo>
                  <a:close/>
                </a:path>
              </a:pathLst>
            </a:custGeom>
            <a:solidFill>
              <a:srgbClr val="D7CA91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2769280" y="6380713"/>
              <a:ext cx="141789" cy="140522"/>
            </a:xfrm>
            <a:custGeom>
              <a:avLst/>
              <a:gdLst/>
              <a:ahLst/>
              <a:cxnLst/>
              <a:rect l="l" t="t" r="r" b="b"/>
              <a:pathLst>
                <a:path w="92071" h="91248" extrusionOk="0">
                  <a:moveTo>
                    <a:pt x="9" y="45831"/>
                  </a:moveTo>
                  <a:cubicBezTo>
                    <a:pt x="622" y="71208"/>
                    <a:pt x="21310" y="91455"/>
                    <a:pt x="46613" y="91448"/>
                  </a:cubicBezTo>
                  <a:cubicBezTo>
                    <a:pt x="71734" y="91448"/>
                    <a:pt x="92081" y="71026"/>
                    <a:pt x="92081" y="45831"/>
                  </a:cubicBezTo>
                  <a:cubicBezTo>
                    <a:pt x="92081" y="20637"/>
                    <a:pt x="71734" y="214"/>
                    <a:pt x="46613" y="214"/>
                  </a:cubicBezTo>
                  <a:cubicBezTo>
                    <a:pt x="21515" y="-415"/>
                    <a:pt x="645" y="19492"/>
                    <a:pt x="31" y="44677"/>
                  </a:cubicBezTo>
                  <a:cubicBezTo>
                    <a:pt x="9" y="45060"/>
                    <a:pt x="9" y="45446"/>
                    <a:pt x="9" y="45831"/>
                  </a:cubicBezTo>
                  <a:close/>
                </a:path>
              </a:pathLst>
            </a:custGeom>
            <a:solidFill>
              <a:srgbClr val="ADA183">
                <a:alpha val="9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1916118" y="6392222"/>
              <a:ext cx="38720" cy="39215"/>
            </a:xfrm>
            <a:custGeom>
              <a:avLst/>
              <a:gdLst/>
              <a:ahLst/>
              <a:cxnLst/>
              <a:rect l="l" t="t" r="r" b="b"/>
              <a:pathLst>
                <a:path w="25143" h="25464" extrusionOk="0">
                  <a:moveTo>
                    <a:pt x="541" y="16746"/>
                  </a:moveTo>
                  <a:cubicBezTo>
                    <a:pt x="2405" y="23292"/>
                    <a:pt x="9202" y="27055"/>
                    <a:pt x="15727" y="25185"/>
                  </a:cubicBezTo>
                  <a:cubicBezTo>
                    <a:pt x="15977" y="25116"/>
                    <a:pt x="16204" y="25048"/>
                    <a:pt x="16454" y="24957"/>
                  </a:cubicBezTo>
                  <a:cubicBezTo>
                    <a:pt x="22933" y="22972"/>
                    <a:pt x="26593" y="16084"/>
                    <a:pt x="24616" y="9584"/>
                  </a:cubicBezTo>
                  <a:cubicBezTo>
                    <a:pt x="24547" y="9378"/>
                    <a:pt x="24479" y="9196"/>
                    <a:pt x="24411" y="8991"/>
                  </a:cubicBezTo>
                  <a:cubicBezTo>
                    <a:pt x="22342" y="2376"/>
                    <a:pt x="15317" y="-1296"/>
                    <a:pt x="8747" y="780"/>
                  </a:cubicBezTo>
                  <a:cubicBezTo>
                    <a:pt x="8725" y="780"/>
                    <a:pt x="8725" y="780"/>
                    <a:pt x="8725" y="780"/>
                  </a:cubicBezTo>
                  <a:cubicBezTo>
                    <a:pt x="2177" y="3060"/>
                    <a:pt x="-1415" y="10086"/>
                    <a:pt x="541" y="16746"/>
                  </a:cubicBezTo>
                  <a:close/>
                </a:path>
              </a:pathLst>
            </a:custGeom>
            <a:solidFill>
              <a:srgbClr val="C5A57E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898805" y="6358281"/>
              <a:ext cx="70801" cy="71022"/>
            </a:xfrm>
            <a:custGeom>
              <a:avLst/>
              <a:gdLst/>
              <a:ahLst/>
              <a:cxnLst/>
              <a:rect l="l" t="t" r="r" b="b"/>
              <a:pathLst>
                <a:path w="45975" h="46118" extrusionOk="0">
                  <a:moveTo>
                    <a:pt x="1168" y="30330"/>
                  </a:moveTo>
                  <a:cubicBezTo>
                    <a:pt x="4919" y="42350"/>
                    <a:pt x="17673" y="49033"/>
                    <a:pt x="29653" y="45269"/>
                  </a:cubicBezTo>
                  <a:cubicBezTo>
                    <a:pt x="29789" y="45246"/>
                    <a:pt x="29903" y="45201"/>
                    <a:pt x="30040" y="45155"/>
                  </a:cubicBezTo>
                  <a:cubicBezTo>
                    <a:pt x="42020" y="41392"/>
                    <a:pt x="48704" y="28596"/>
                    <a:pt x="44930" y="16576"/>
                  </a:cubicBezTo>
                  <a:cubicBezTo>
                    <a:pt x="44908" y="16439"/>
                    <a:pt x="44862" y="16325"/>
                    <a:pt x="44817" y="16188"/>
                  </a:cubicBezTo>
                  <a:cubicBezTo>
                    <a:pt x="41065" y="4168"/>
                    <a:pt x="28312" y="-2515"/>
                    <a:pt x="16331" y="1249"/>
                  </a:cubicBezTo>
                  <a:cubicBezTo>
                    <a:pt x="16195" y="1272"/>
                    <a:pt x="16081" y="1317"/>
                    <a:pt x="15945" y="1363"/>
                  </a:cubicBezTo>
                  <a:cubicBezTo>
                    <a:pt x="3964" y="5126"/>
                    <a:pt x="-2697" y="17922"/>
                    <a:pt x="1054" y="29942"/>
                  </a:cubicBezTo>
                  <a:cubicBezTo>
                    <a:pt x="1077" y="30079"/>
                    <a:pt x="1122" y="30193"/>
                    <a:pt x="1168" y="30330"/>
                  </a:cubicBezTo>
                  <a:close/>
                </a:path>
              </a:pathLst>
            </a:custGeom>
            <a:solidFill>
              <a:srgbClr val="C5A57E">
                <a:alpha val="839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902489" y="6558857"/>
              <a:ext cx="165333" cy="166351"/>
            </a:xfrm>
            <a:custGeom>
              <a:avLst/>
              <a:gdLst/>
              <a:ahLst/>
              <a:cxnLst/>
              <a:rect l="l" t="t" r="r" b="b"/>
              <a:pathLst>
                <a:path w="107359" h="108020" extrusionOk="0">
                  <a:moveTo>
                    <a:pt x="2870" y="71012"/>
                  </a:moveTo>
                  <a:cubicBezTo>
                    <a:pt x="11872" y="99135"/>
                    <a:pt x="41881" y="114640"/>
                    <a:pt x="69934" y="105681"/>
                  </a:cubicBezTo>
                  <a:cubicBezTo>
                    <a:pt x="98079" y="96809"/>
                    <a:pt x="113742" y="66724"/>
                    <a:pt x="104899" y="38487"/>
                  </a:cubicBezTo>
                  <a:cubicBezTo>
                    <a:pt x="104762" y="38077"/>
                    <a:pt x="104626" y="37666"/>
                    <a:pt x="104490" y="37256"/>
                  </a:cubicBezTo>
                  <a:cubicBezTo>
                    <a:pt x="95510" y="9201"/>
                    <a:pt x="65547" y="-6240"/>
                    <a:pt x="37561" y="2769"/>
                  </a:cubicBezTo>
                  <a:cubicBezTo>
                    <a:pt x="37516" y="2792"/>
                    <a:pt x="37471" y="2792"/>
                    <a:pt x="37425" y="2815"/>
                  </a:cubicBezTo>
                  <a:cubicBezTo>
                    <a:pt x="9371" y="11573"/>
                    <a:pt x="-6292" y="41475"/>
                    <a:pt x="2415" y="69621"/>
                  </a:cubicBezTo>
                  <a:cubicBezTo>
                    <a:pt x="2552" y="70100"/>
                    <a:pt x="2710" y="70556"/>
                    <a:pt x="2870" y="71012"/>
                  </a:cubicBezTo>
                  <a:close/>
                </a:path>
              </a:pathLst>
            </a:custGeom>
            <a:solidFill>
              <a:srgbClr val="E9E0D4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1028115" y="6728791"/>
              <a:ext cx="51815" cy="51984"/>
            </a:xfrm>
            <a:custGeom>
              <a:avLst/>
              <a:gdLst/>
              <a:ahLst/>
              <a:cxnLst/>
              <a:rect l="l" t="t" r="r" b="b"/>
              <a:pathLst>
                <a:path w="33646" h="33756" extrusionOk="0">
                  <a:moveTo>
                    <a:pt x="33646" y="16878"/>
                  </a:moveTo>
                  <a:cubicBezTo>
                    <a:pt x="33646" y="26200"/>
                    <a:pt x="26114" y="33756"/>
                    <a:pt x="16823" y="33756"/>
                  </a:cubicBezTo>
                  <a:cubicBezTo>
                    <a:pt x="7532" y="33756"/>
                    <a:pt x="0" y="26200"/>
                    <a:pt x="0" y="16878"/>
                  </a:cubicBezTo>
                  <a:cubicBezTo>
                    <a:pt x="0" y="7557"/>
                    <a:pt x="7532" y="0"/>
                    <a:pt x="16823" y="0"/>
                  </a:cubicBezTo>
                  <a:cubicBezTo>
                    <a:pt x="26114" y="0"/>
                    <a:pt x="33646" y="7557"/>
                    <a:pt x="33646" y="16878"/>
                  </a:cubicBezTo>
                  <a:close/>
                </a:path>
              </a:pathLst>
            </a:custGeom>
            <a:solidFill>
              <a:srgbClr val="A0C3CA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716337" y="6494815"/>
              <a:ext cx="110580" cy="110849"/>
            </a:xfrm>
            <a:custGeom>
              <a:avLst/>
              <a:gdLst/>
              <a:ahLst/>
              <a:cxnLst/>
              <a:rect l="l" t="t" r="r" b="b"/>
              <a:pathLst>
                <a:path w="71805" h="71980" extrusionOk="0">
                  <a:moveTo>
                    <a:pt x="1811" y="47564"/>
                  </a:moveTo>
                  <a:cubicBezTo>
                    <a:pt x="8176" y="66381"/>
                    <a:pt x="28455" y="76554"/>
                    <a:pt x="47278" y="70373"/>
                  </a:cubicBezTo>
                  <a:cubicBezTo>
                    <a:pt x="66034" y="63986"/>
                    <a:pt x="76173" y="43641"/>
                    <a:pt x="70012" y="24756"/>
                  </a:cubicBezTo>
                  <a:cubicBezTo>
                    <a:pt x="63556" y="6030"/>
                    <a:pt x="43368" y="-4097"/>
                    <a:pt x="24544" y="1947"/>
                  </a:cubicBezTo>
                  <a:cubicBezTo>
                    <a:pt x="5789" y="8333"/>
                    <a:pt x="-4350" y="28679"/>
                    <a:pt x="1811" y="47564"/>
                  </a:cubicBezTo>
                  <a:close/>
                </a:path>
              </a:pathLst>
            </a:custGeom>
            <a:solidFill>
              <a:srgbClr val="A0C3CA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2112831" y="6353549"/>
              <a:ext cx="134159" cy="135822"/>
            </a:xfrm>
            <a:custGeom>
              <a:avLst/>
              <a:gdLst/>
              <a:ahLst/>
              <a:cxnLst/>
              <a:rect l="l" t="t" r="r" b="b"/>
              <a:pathLst>
                <a:path w="87116" h="88196" extrusionOk="0">
                  <a:moveTo>
                    <a:pt x="2222" y="57755"/>
                  </a:moveTo>
                  <a:cubicBezTo>
                    <a:pt x="9588" y="80915"/>
                    <a:pt x="34277" y="93694"/>
                    <a:pt x="57374" y="86297"/>
                  </a:cubicBezTo>
                  <a:cubicBezTo>
                    <a:pt x="57397" y="86286"/>
                    <a:pt x="57442" y="86277"/>
                    <a:pt x="57465" y="86266"/>
                  </a:cubicBezTo>
                  <a:cubicBezTo>
                    <a:pt x="80131" y="78376"/>
                    <a:pt x="92361" y="53748"/>
                    <a:pt x="84973" y="30841"/>
                  </a:cubicBezTo>
                  <a:cubicBezTo>
                    <a:pt x="77607" y="7681"/>
                    <a:pt x="52918" y="-5098"/>
                    <a:pt x="29821" y="2298"/>
                  </a:cubicBezTo>
                  <a:cubicBezTo>
                    <a:pt x="29798" y="2310"/>
                    <a:pt x="29753" y="2319"/>
                    <a:pt x="29730" y="2330"/>
                  </a:cubicBezTo>
                  <a:cubicBezTo>
                    <a:pt x="6973" y="10122"/>
                    <a:pt x="-5303" y="34839"/>
                    <a:pt x="2222" y="57755"/>
                  </a:cubicBezTo>
                  <a:close/>
                </a:path>
              </a:pathLst>
            </a:custGeom>
            <a:solidFill>
              <a:srgbClr val="C5A57E">
                <a:alpha val="9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2795027" y="6173532"/>
              <a:ext cx="24277" cy="24035"/>
            </a:xfrm>
            <a:custGeom>
              <a:avLst/>
              <a:gdLst/>
              <a:ahLst/>
              <a:cxnLst/>
              <a:rect l="l" t="t" r="r" b="b"/>
              <a:pathLst>
                <a:path w="15764" h="15607" extrusionOk="0">
                  <a:moveTo>
                    <a:pt x="379" y="10398"/>
                  </a:moveTo>
                  <a:cubicBezTo>
                    <a:pt x="1789" y="14526"/>
                    <a:pt x="6245" y="16762"/>
                    <a:pt x="10382" y="15416"/>
                  </a:cubicBezTo>
                  <a:cubicBezTo>
                    <a:pt x="14451" y="14116"/>
                    <a:pt x="16702" y="9759"/>
                    <a:pt x="15407" y="5677"/>
                  </a:cubicBezTo>
                  <a:cubicBezTo>
                    <a:pt x="15407" y="5654"/>
                    <a:pt x="15384" y="5631"/>
                    <a:pt x="15384" y="5608"/>
                  </a:cubicBezTo>
                  <a:cubicBezTo>
                    <a:pt x="14088" y="1525"/>
                    <a:pt x="9745" y="-733"/>
                    <a:pt x="5676" y="567"/>
                  </a:cubicBezTo>
                  <a:cubicBezTo>
                    <a:pt x="5653" y="567"/>
                    <a:pt x="5631" y="590"/>
                    <a:pt x="5608" y="590"/>
                  </a:cubicBezTo>
                  <a:cubicBezTo>
                    <a:pt x="1516" y="1776"/>
                    <a:pt x="-871" y="6064"/>
                    <a:pt x="311" y="10193"/>
                  </a:cubicBezTo>
                  <a:cubicBezTo>
                    <a:pt x="334" y="10261"/>
                    <a:pt x="356" y="10329"/>
                    <a:pt x="379" y="10398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1611502" y="6629849"/>
              <a:ext cx="55686" cy="56071"/>
            </a:xfrm>
            <a:custGeom>
              <a:avLst/>
              <a:gdLst/>
              <a:ahLst/>
              <a:cxnLst/>
              <a:rect l="l" t="t" r="r" b="b"/>
              <a:pathLst>
                <a:path w="36160" h="36410" extrusionOk="0">
                  <a:moveTo>
                    <a:pt x="1076" y="24210"/>
                  </a:moveTo>
                  <a:cubicBezTo>
                    <a:pt x="4054" y="33573"/>
                    <a:pt x="14012" y="38748"/>
                    <a:pt x="23355" y="35767"/>
                  </a:cubicBezTo>
                  <a:cubicBezTo>
                    <a:pt x="23515" y="35720"/>
                    <a:pt x="23651" y="35667"/>
                    <a:pt x="23810" y="35615"/>
                  </a:cubicBezTo>
                  <a:cubicBezTo>
                    <a:pt x="33131" y="32636"/>
                    <a:pt x="38291" y="22630"/>
                    <a:pt x="35336" y="13267"/>
                  </a:cubicBezTo>
                  <a:cubicBezTo>
                    <a:pt x="35291" y="13112"/>
                    <a:pt x="35222" y="12959"/>
                    <a:pt x="35177" y="12806"/>
                  </a:cubicBezTo>
                  <a:cubicBezTo>
                    <a:pt x="32312" y="3409"/>
                    <a:pt x="22401" y="-1887"/>
                    <a:pt x="13034" y="978"/>
                  </a:cubicBezTo>
                  <a:cubicBezTo>
                    <a:pt x="12853" y="1039"/>
                    <a:pt x="12648" y="1105"/>
                    <a:pt x="12443" y="1174"/>
                  </a:cubicBezTo>
                  <a:cubicBezTo>
                    <a:pt x="3100" y="4114"/>
                    <a:pt x="-2106" y="14097"/>
                    <a:pt x="826" y="23471"/>
                  </a:cubicBezTo>
                  <a:cubicBezTo>
                    <a:pt x="895" y="23720"/>
                    <a:pt x="985" y="23966"/>
                    <a:pt x="1076" y="24210"/>
                  </a:cubicBezTo>
                  <a:close/>
                </a:path>
              </a:pathLst>
            </a:custGeom>
            <a:solidFill>
              <a:srgbClr val="ADA183">
                <a:alpha val="8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2731234" y="6623245"/>
              <a:ext cx="27583" cy="27835"/>
            </a:xfrm>
            <a:custGeom>
              <a:avLst/>
              <a:gdLst/>
              <a:ahLst/>
              <a:cxnLst/>
              <a:rect l="l" t="t" r="r" b="b"/>
              <a:pathLst>
                <a:path w="17911" h="18075" extrusionOk="0">
                  <a:moveTo>
                    <a:pt x="372" y="12075"/>
                  </a:moveTo>
                  <a:cubicBezTo>
                    <a:pt x="1849" y="16755"/>
                    <a:pt x="6851" y="19344"/>
                    <a:pt x="11511" y="17854"/>
                  </a:cubicBezTo>
                  <a:cubicBezTo>
                    <a:pt x="11580" y="17829"/>
                    <a:pt x="11670" y="17804"/>
                    <a:pt x="11738" y="17777"/>
                  </a:cubicBezTo>
                  <a:cubicBezTo>
                    <a:pt x="16308" y="16408"/>
                    <a:pt x="18923" y="11582"/>
                    <a:pt x="17559" y="6995"/>
                  </a:cubicBezTo>
                  <a:cubicBezTo>
                    <a:pt x="17513" y="6863"/>
                    <a:pt x="17468" y="6731"/>
                    <a:pt x="17422" y="6601"/>
                  </a:cubicBezTo>
                  <a:cubicBezTo>
                    <a:pt x="16172" y="1980"/>
                    <a:pt x="11420" y="-748"/>
                    <a:pt x="6828" y="504"/>
                  </a:cubicBezTo>
                  <a:cubicBezTo>
                    <a:pt x="6646" y="554"/>
                    <a:pt x="6464" y="609"/>
                    <a:pt x="6283" y="670"/>
                  </a:cubicBezTo>
                  <a:cubicBezTo>
                    <a:pt x="1599" y="2295"/>
                    <a:pt x="-992" y="7301"/>
                    <a:pt x="372" y="12075"/>
                  </a:cubicBezTo>
                  <a:close/>
                </a:path>
              </a:pathLst>
            </a:custGeom>
            <a:solidFill>
              <a:srgbClr val="D7CA91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835839" y="6170315"/>
              <a:ext cx="73504" cy="73430"/>
            </a:xfrm>
            <a:custGeom>
              <a:avLst/>
              <a:gdLst/>
              <a:ahLst/>
              <a:cxnLst/>
              <a:rect l="l" t="t" r="r" b="b"/>
              <a:pathLst>
                <a:path w="47730" h="47682" extrusionOk="0">
                  <a:moveTo>
                    <a:pt x="1105" y="31189"/>
                  </a:moveTo>
                  <a:cubicBezTo>
                    <a:pt x="4469" y="43323"/>
                    <a:pt x="16995" y="50417"/>
                    <a:pt x="29090" y="47041"/>
                  </a:cubicBezTo>
                  <a:cubicBezTo>
                    <a:pt x="29704" y="46882"/>
                    <a:pt x="30295" y="46699"/>
                    <a:pt x="30886" y="46471"/>
                  </a:cubicBezTo>
                  <a:cubicBezTo>
                    <a:pt x="43003" y="43209"/>
                    <a:pt x="50210" y="30710"/>
                    <a:pt x="46959" y="18531"/>
                  </a:cubicBezTo>
                  <a:cubicBezTo>
                    <a:pt x="46777" y="17869"/>
                    <a:pt x="46572" y="17231"/>
                    <a:pt x="46345" y="16592"/>
                  </a:cubicBezTo>
                  <a:cubicBezTo>
                    <a:pt x="42139" y="4184"/>
                    <a:pt x="28817" y="-2613"/>
                    <a:pt x="16336" y="1310"/>
                  </a:cubicBezTo>
                  <a:cubicBezTo>
                    <a:pt x="3992" y="5438"/>
                    <a:pt x="-2783" y="18736"/>
                    <a:pt x="1105" y="31189"/>
                  </a:cubicBezTo>
                  <a:close/>
                </a:path>
              </a:pathLst>
            </a:custGeom>
            <a:solidFill>
              <a:srgbClr val="E9E0D4">
                <a:alpha val="7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2508645" y="6458086"/>
              <a:ext cx="41354" cy="41203"/>
            </a:xfrm>
            <a:custGeom>
              <a:avLst/>
              <a:gdLst/>
              <a:ahLst/>
              <a:cxnLst/>
              <a:rect l="l" t="t" r="r" b="b"/>
              <a:pathLst>
                <a:path w="26853" h="26755" extrusionOk="0">
                  <a:moveTo>
                    <a:pt x="704" y="17797"/>
                  </a:moveTo>
                  <a:cubicBezTo>
                    <a:pt x="2955" y="24754"/>
                    <a:pt x="10389" y="28563"/>
                    <a:pt x="17300" y="26305"/>
                  </a:cubicBezTo>
                  <a:cubicBezTo>
                    <a:pt x="17391" y="26282"/>
                    <a:pt x="17459" y="26259"/>
                    <a:pt x="17527" y="26236"/>
                  </a:cubicBezTo>
                  <a:cubicBezTo>
                    <a:pt x="24484" y="24092"/>
                    <a:pt x="28417" y="16702"/>
                    <a:pt x="26280" y="9723"/>
                  </a:cubicBezTo>
                  <a:cubicBezTo>
                    <a:pt x="26235" y="9586"/>
                    <a:pt x="26212" y="9472"/>
                    <a:pt x="26166" y="9358"/>
                  </a:cubicBezTo>
                  <a:cubicBezTo>
                    <a:pt x="23915" y="2401"/>
                    <a:pt x="16482" y="-1408"/>
                    <a:pt x="9571" y="850"/>
                  </a:cubicBezTo>
                  <a:cubicBezTo>
                    <a:pt x="9479" y="873"/>
                    <a:pt x="9411" y="896"/>
                    <a:pt x="9343" y="919"/>
                  </a:cubicBezTo>
                  <a:cubicBezTo>
                    <a:pt x="2387" y="3063"/>
                    <a:pt x="-1546" y="10453"/>
                    <a:pt x="591" y="17432"/>
                  </a:cubicBezTo>
                  <a:cubicBezTo>
                    <a:pt x="636" y="17569"/>
                    <a:pt x="659" y="17683"/>
                    <a:pt x="704" y="17797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1735647" y="6176030"/>
              <a:ext cx="50286" cy="50457"/>
            </a:xfrm>
            <a:custGeom>
              <a:avLst/>
              <a:gdLst/>
              <a:ahLst/>
              <a:cxnLst/>
              <a:rect l="l" t="t" r="r" b="b"/>
              <a:pathLst>
                <a:path w="32653" h="32764" extrusionOk="0">
                  <a:moveTo>
                    <a:pt x="769" y="21500"/>
                  </a:moveTo>
                  <a:cubicBezTo>
                    <a:pt x="3497" y="30111"/>
                    <a:pt x="12636" y="34900"/>
                    <a:pt x="21229" y="32220"/>
                  </a:cubicBezTo>
                  <a:cubicBezTo>
                    <a:pt x="29845" y="29390"/>
                    <a:pt x="34597" y="20150"/>
                    <a:pt x="31914" y="11465"/>
                  </a:cubicBezTo>
                  <a:cubicBezTo>
                    <a:pt x="29004" y="2914"/>
                    <a:pt x="19819" y="-1741"/>
                    <a:pt x="11226" y="973"/>
                  </a:cubicBezTo>
                  <a:cubicBezTo>
                    <a:pt x="2724" y="3799"/>
                    <a:pt x="-1914" y="12940"/>
                    <a:pt x="769" y="21500"/>
                  </a:cubicBezTo>
                  <a:close/>
                </a:path>
              </a:pathLst>
            </a:custGeom>
            <a:solidFill>
              <a:srgbClr val="D1BC94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2790561" y="6294533"/>
              <a:ext cx="14755" cy="14789"/>
            </a:xfrm>
            <a:custGeom>
              <a:avLst/>
              <a:gdLst/>
              <a:ahLst/>
              <a:cxnLst/>
              <a:rect l="l" t="t" r="r" b="b"/>
              <a:pathLst>
                <a:path w="9581" h="9603" extrusionOk="0">
                  <a:moveTo>
                    <a:pt x="295" y="6415"/>
                  </a:moveTo>
                  <a:cubicBezTo>
                    <a:pt x="1068" y="8924"/>
                    <a:pt x="3705" y="10348"/>
                    <a:pt x="6206" y="9609"/>
                  </a:cubicBezTo>
                  <a:cubicBezTo>
                    <a:pt x="8729" y="8740"/>
                    <a:pt x="10139" y="6028"/>
                    <a:pt x="9389" y="3450"/>
                  </a:cubicBezTo>
                  <a:cubicBezTo>
                    <a:pt x="8548" y="946"/>
                    <a:pt x="5820" y="-395"/>
                    <a:pt x="3341" y="456"/>
                  </a:cubicBezTo>
                  <a:cubicBezTo>
                    <a:pt x="3296" y="467"/>
                    <a:pt x="3274" y="476"/>
                    <a:pt x="3251" y="485"/>
                  </a:cubicBezTo>
                  <a:cubicBezTo>
                    <a:pt x="841" y="1215"/>
                    <a:pt x="-523" y="3760"/>
                    <a:pt x="204" y="6171"/>
                  </a:cubicBezTo>
                  <a:cubicBezTo>
                    <a:pt x="250" y="6253"/>
                    <a:pt x="273" y="6336"/>
                    <a:pt x="295" y="6415"/>
                  </a:cubicBezTo>
                  <a:close/>
                </a:path>
              </a:pathLst>
            </a:custGeom>
            <a:solidFill>
              <a:srgbClr val="D7CA91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2024480" y="6654706"/>
              <a:ext cx="76627" cy="76838"/>
            </a:xfrm>
            <a:custGeom>
              <a:avLst/>
              <a:gdLst/>
              <a:ahLst/>
              <a:cxnLst/>
              <a:rect l="l" t="t" r="r" b="b"/>
              <a:pathLst>
                <a:path w="49758" h="49895" extrusionOk="0">
                  <a:moveTo>
                    <a:pt x="1125" y="32715"/>
                  </a:moveTo>
                  <a:cubicBezTo>
                    <a:pt x="5354" y="45855"/>
                    <a:pt x="19381" y="53095"/>
                    <a:pt x="32498" y="48909"/>
                  </a:cubicBezTo>
                  <a:cubicBezTo>
                    <a:pt x="45502" y="44562"/>
                    <a:pt x="52686" y="30583"/>
                    <a:pt x="48639" y="17433"/>
                  </a:cubicBezTo>
                  <a:cubicBezTo>
                    <a:pt x="44434" y="4366"/>
                    <a:pt x="30475" y="-2809"/>
                    <a:pt x="17448" y="1408"/>
                  </a:cubicBezTo>
                  <a:cubicBezTo>
                    <a:pt x="17380" y="1429"/>
                    <a:pt x="17335" y="1447"/>
                    <a:pt x="17267" y="1467"/>
                  </a:cubicBezTo>
                  <a:cubicBezTo>
                    <a:pt x="4286" y="5717"/>
                    <a:pt x="-2898" y="19625"/>
                    <a:pt x="1125" y="32715"/>
                  </a:cubicBezTo>
                  <a:close/>
                </a:path>
              </a:pathLst>
            </a:custGeom>
            <a:solidFill>
              <a:srgbClr val="E2D8BD">
                <a:alpha val="8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2370586" y="6583183"/>
              <a:ext cx="76310" cy="76647"/>
            </a:xfrm>
            <a:custGeom>
              <a:avLst/>
              <a:gdLst/>
              <a:ahLst/>
              <a:cxnLst/>
              <a:rect l="l" t="t" r="r" b="b"/>
              <a:pathLst>
                <a:path w="49552" h="49771" extrusionOk="0">
                  <a:moveTo>
                    <a:pt x="1147" y="32598"/>
                  </a:moveTo>
                  <a:cubicBezTo>
                    <a:pt x="5262" y="45690"/>
                    <a:pt x="19198" y="52948"/>
                    <a:pt x="32247" y="48808"/>
                  </a:cubicBezTo>
                  <a:cubicBezTo>
                    <a:pt x="32270" y="48801"/>
                    <a:pt x="32270" y="48796"/>
                    <a:pt x="32293" y="48792"/>
                  </a:cubicBezTo>
                  <a:cubicBezTo>
                    <a:pt x="45297" y="44445"/>
                    <a:pt x="52480" y="30465"/>
                    <a:pt x="48434" y="17316"/>
                  </a:cubicBezTo>
                  <a:cubicBezTo>
                    <a:pt x="44001" y="4354"/>
                    <a:pt x="30110" y="-2723"/>
                    <a:pt x="17061" y="1350"/>
                  </a:cubicBezTo>
                  <a:cubicBezTo>
                    <a:pt x="4171" y="5693"/>
                    <a:pt x="-2899" y="19574"/>
                    <a:pt x="1147" y="32598"/>
                  </a:cubicBezTo>
                  <a:close/>
                </a:path>
              </a:pathLst>
            </a:custGeom>
            <a:solidFill>
              <a:srgbClr val="D7CA91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598065" y="5278029"/>
              <a:ext cx="120465" cy="120861"/>
            </a:xfrm>
            <a:custGeom>
              <a:avLst/>
              <a:gdLst/>
              <a:ahLst/>
              <a:cxnLst/>
              <a:rect l="l" t="t" r="r" b="b"/>
              <a:pathLst>
                <a:path w="78224" h="78481" extrusionOk="0">
                  <a:moveTo>
                    <a:pt x="2008" y="51787"/>
                  </a:moveTo>
                  <a:cubicBezTo>
                    <a:pt x="8805" y="72354"/>
                    <a:pt x="30925" y="83496"/>
                    <a:pt x="51431" y="76678"/>
                  </a:cubicBezTo>
                  <a:cubicBezTo>
                    <a:pt x="71936" y="69858"/>
                    <a:pt x="83031" y="47659"/>
                    <a:pt x="76233" y="27095"/>
                  </a:cubicBezTo>
                  <a:cubicBezTo>
                    <a:pt x="69504" y="6695"/>
                    <a:pt x="47657" y="-4465"/>
                    <a:pt x="27242" y="2065"/>
                  </a:cubicBezTo>
                  <a:cubicBezTo>
                    <a:pt x="6668" y="8647"/>
                    <a:pt x="-4699" y="30719"/>
                    <a:pt x="1871" y="51361"/>
                  </a:cubicBezTo>
                  <a:cubicBezTo>
                    <a:pt x="1917" y="51502"/>
                    <a:pt x="1962" y="51646"/>
                    <a:pt x="2008" y="51787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1898385" y="6328872"/>
              <a:ext cx="38774" cy="39039"/>
            </a:xfrm>
            <a:custGeom>
              <a:avLst/>
              <a:gdLst/>
              <a:ahLst/>
              <a:cxnLst/>
              <a:rect l="l" t="t" r="r" b="b"/>
              <a:pathLst>
                <a:path w="25178" h="25350" extrusionOk="0">
                  <a:moveTo>
                    <a:pt x="652" y="16749"/>
                  </a:moveTo>
                  <a:cubicBezTo>
                    <a:pt x="2812" y="23395"/>
                    <a:pt x="9905" y="27056"/>
                    <a:pt x="16566" y="24960"/>
                  </a:cubicBezTo>
                  <a:cubicBezTo>
                    <a:pt x="23136" y="22809"/>
                    <a:pt x="26705" y="15727"/>
                    <a:pt x="24568" y="9142"/>
                  </a:cubicBezTo>
                  <a:cubicBezTo>
                    <a:pt x="24545" y="9092"/>
                    <a:pt x="24545" y="9042"/>
                    <a:pt x="24523" y="8994"/>
                  </a:cubicBezTo>
                  <a:cubicBezTo>
                    <a:pt x="22454" y="2384"/>
                    <a:pt x="15429" y="-1295"/>
                    <a:pt x="8859" y="778"/>
                  </a:cubicBezTo>
                  <a:cubicBezTo>
                    <a:pt x="8836" y="780"/>
                    <a:pt x="8836" y="780"/>
                    <a:pt x="8836" y="783"/>
                  </a:cubicBezTo>
                  <a:cubicBezTo>
                    <a:pt x="2244" y="2819"/>
                    <a:pt x="-1462" y="9838"/>
                    <a:pt x="561" y="16461"/>
                  </a:cubicBezTo>
                  <a:cubicBezTo>
                    <a:pt x="584" y="16557"/>
                    <a:pt x="630" y="16653"/>
                    <a:pt x="652" y="16749"/>
                  </a:cubicBezTo>
                  <a:close/>
                </a:path>
              </a:pathLst>
            </a:custGeom>
            <a:solidFill>
              <a:srgbClr val="A0C3CA">
                <a:alpha val="8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1534327" y="6608658"/>
              <a:ext cx="41953" cy="41976"/>
            </a:xfrm>
            <a:custGeom>
              <a:avLst/>
              <a:gdLst/>
              <a:ahLst/>
              <a:cxnLst/>
              <a:rect l="l" t="t" r="r" b="b"/>
              <a:pathLst>
                <a:path w="27242" h="27257" extrusionOk="0">
                  <a:moveTo>
                    <a:pt x="713" y="17940"/>
                  </a:moveTo>
                  <a:cubicBezTo>
                    <a:pt x="2987" y="25101"/>
                    <a:pt x="10602" y="29070"/>
                    <a:pt x="17764" y="26835"/>
                  </a:cubicBezTo>
                  <a:cubicBezTo>
                    <a:pt x="24902" y="24554"/>
                    <a:pt x="28858" y="16913"/>
                    <a:pt x="26630" y="9728"/>
                  </a:cubicBezTo>
                  <a:cubicBezTo>
                    <a:pt x="24243" y="2544"/>
                    <a:pt x="16559" y="-1425"/>
                    <a:pt x="9352" y="833"/>
                  </a:cubicBezTo>
                  <a:cubicBezTo>
                    <a:pt x="2305" y="3091"/>
                    <a:pt x="-1606" y="10664"/>
                    <a:pt x="645" y="17734"/>
                  </a:cubicBezTo>
                  <a:cubicBezTo>
                    <a:pt x="668" y="17803"/>
                    <a:pt x="690" y="17871"/>
                    <a:pt x="713" y="17940"/>
                  </a:cubicBezTo>
                  <a:close/>
                </a:path>
              </a:pathLst>
            </a:custGeom>
            <a:solidFill>
              <a:srgbClr val="D7CA91">
                <a:alpha val="937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2480866" y="6206707"/>
              <a:ext cx="45764" cy="46121"/>
            </a:xfrm>
            <a:custGeom>
              <a:avLst/>
              <a:gdLst/>
              <a:ahLst/>
              <a:cxnLst/>
              <a:rect l="l" t="t" r="r" b="b"/>
              <a:pathLst>
                <a:path w="29717" h="29949" extrusionOk="0">
                  <a:moveTo>
                    <a:pt x="744" y="19840"/>
                  </a:moveTo>
                  <a:cubicBezTo>
                    <a:pt x="3222" y="27638"/>
                    <a:pt x="11543" y="31935"/>
                    <a:pt x="19318" y="29440"/>
                  </a:cubicBezTo>
                  <a:cubicBezTo>
                    <a:pt x="19340" y="29433"/>
                    <a:pt x="19363" y="29426"/>
                    <a:pt x="19386" y="29419"/>
                  </a:cubicBezTo>
                  <a:cubicBezTo>
                    <a:pt x="27070" y="27084"/>
                    <a:pt x="31435" y="18934"/>
                    <a:pt x="29093" y="11218"/>
                  </a:cubicBezTo>
                  <a:cubicBezTo>
                    <a:pt x="29048" y="11049"/>
                    <a:pt x="28980" y="10883"/>
                    <a:pt x="28934" y="10716"/>
                  </a:cubicBezTo>
                  <a:cubicBezTo>
                    <a:pt x="26570" y="2881"/>
                    <a:pt x="18295" y="-1536"/>
                    <a:pt x="10497" y="845"/>
                  </a:cubicBezTo>
                  <a:cubicBezTo>
                    <a:pt x="10429" y="865"/>
                    <a:pt x="10361" y="886"/>
                    <a:pt x="10293" y="909"/>
                  </a:cubicBezTo>
                  <a:cubicBezTo>
                    <a:pt x="2472" y="3513"/>
                    <a:pt x="-1802" y="11968"/>
                    <a:pt x="744" y="19840"/>
                  </a:cubicBezTo>
                  <a:close/>
                </a:path>
              </a:pathLst>
            </a:custGeom>
            <a:solidFill>
              <a:srgbClr val="D1BC94">
                <a:alpha val="9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1829349" y="6547597"/>
              <a:ext cx="87457" cy="86847"/>
            </a:xfrm>
            <a:custGeom>
              <a:avLst/>
              <a:gdLst/>
              <a:ahLst/>
              <a:cxnLst/>
              <a:rect l="l" t="t" r="r" b="b"/>
              <a:pathLst>
                <a:path w="56790" h="56394" extrusionOk="0">
                  <a:moveTo>
                    <a:pt x="1120" y="36758"/>
                  </a:moveTo>
                  <a:cubicBezTo>
                    <a:pt x="6007" y="51771"/>
                    <a:pt x="22035" y="60023"/>
                    <a:pt x="37039" y="55233"/>
                  </a:cubicBezTo>
                  <a:cubicBezTo>
                    <a:pt x="51975" y="50439"/>
                    <a:pt x="60205" y="34413"/>
                    <a:pt x="55453" y="19424"/>
                  </a:cubicBezTo>
                  <a:cubicBezTo>
                    <a:pt x="50202" y="4448"/>
                    <a:pt x="33856" y="-3428"/>
                    <a:pt x="18943" y="1832"/>
                  </a:cubicBezTo>
                  <a:cubicBezTo>
                    <a:pt x="18897" y="1841"/>
                    <a:pt x="18875" y="1852"/>
                    <a:pt x="18852" y="1861"/>
                  </a:cubicBezTo>
                  <a:cubicBezTo>
                    <a:pt x="4734" y="7025"/>
                    <a:pt x="-3018" y="22259"/>
                    <a:pt x="1120" y="36758"/>
                  </a:cubicBezTo>
                  <a:close/>
                </a:path>
              </a:pathLst>
            </a:custGeom>
            <a:solidFill>
              <a:srgbClr val="A0C3CA">
                <a:alpha val="968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2878472" y="6728512"/>
              <a:ext cx="49576" cy="49523"/>
            </a:xfrm>
            <a:custGeom>
              <a:avLst/>
              <a:gdLst/>
              <a:ahLst/>
              <a:cxnLst/>
              <a:rect l="l" t="t" r="r" b="b"/>
              <a:pathLst>
                <a:path w="32192" h="32158" extrusionOk="0">
                  <a:moveTo>
                    <a:pt x="765" y="21316"/>
                  </a:moveTo>
                  <a:cubicBezTo>
                    <a:pt x="3584" y="29714"/>
                    <a:pt x="12586" y="34287"/>
                    <a:pt x="20998" y="31580"/>
                  </a:cubicBezTo>
                  <a:cubicBezTo>
                    <a:pt x="29386" y="28968"/>
                    <a:pt x="34092" y="20023"/>
                    <a:pt x="31478" y="11602"/>
                  </a:cubicBezTo>
                  <a:cubicBezTo>
                    <a:pt x="31478" y="11570"/>
                    <a:pt x="31455" y="11540"/>
                    <a:pt x="31455" y="11508"/>
                  </a:cubicBezTo>
                  <a:cubicBezTo>
                    <a:pt x="28886" y="3074"/>
                    <a:pt x="19998" y="-1675"/>
                    <a:pt x="11586" y="900"/>
                  </a:cubicBezTo>
                  <a:cubicBezTo>
                    <a:pt x="11472" y="937"/>
                    <a:pt x="11336" y="975"/>
                    <a:pt x="11222" y="1016"/>
                  </a:cubicBezTo>
                  <a:cubicBezTo>
                    <a:pt x="2765" y="3742"/>
                    <a:pt x="-1918" y="12815"/>
                    <a:pt x="765" y="21316"/>
                  </a:cubicBezTo>
                  <a:close/>
                </a:path>
              </a:pathLst>
            </a:custGeom>
            <a:solidFill>
              <a:srgbClr val="D1BC94">
                <a:alpha val="86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2575332" y="6420262"/>
              <a:ext cx="27389" cy="27477"/>
            </a:xfrm>
            <a:custGeom>
              <a:avLst/>
              <a:gdLst/>
              <a:ahLst/>
              <a:cxnLst/>
              <a:rect l="l" t="t" r="r" b="b"/>
              <a:pathLst>
                <a:path w="17785" h="17842" extrusionOk="0">
                  <a:moveTo>
                    <a:pt x="372" y="11958"/>
                  </a:moveTo>
                  <a:cubicBezTo>
                    <a:pt x="2076" y="16558"/>
                    <a:pt x="7055" y="19046"/>
                    <a:pt x="11738" y="17660"/>
                  </a:cubicBezTo>
                  <a:cubicBezTo>
                    <a:pt x="16285" y="16040"/>
                    <a:pt x="18786" y="11132"/>
                    <a:pt x="17422" y="6484"/>
                  </a:cubicBezTo>
                  <a:cubicBezTo>
                    <a:pt x="15899" y="1826"/>
                    <a:pt x="10988" y="-795"/>
                    <a:pt x="6283" y="553"/>
                  </a:cubicBezTo>
                  <a:cubicBezTo>
                    <a:pt x="1599" y="2179"/>
                    <a:pt x="-992" y="7184"/>
                    <a:pt x="372" y="11958"/>
                  </a:cubicBezTo>
                  <a:close/>
                </a:path>
              </a:pathLst>
            </a:custGeom>
            <a:solidFill>
              <a:srgbClr val="D1BC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1665322" y="6191509"/>
              <a:ext cx="166905" cy="167441"/>
            </a:xfrm>
            <a:custGeom>
              <a:avLst/>
              <a:gdLst/>
              <a:ahLst/>
              <a:cxnLst/>
              <a:rect l="l" t="t" r="r" b="b"/>
              <a:pathLst>
                <a:path w="108380" h="108728" extrusionOk="0">
                  <a:moveTo>
                    <a:pt x="2754" y="71442"/>
                  </a:moveTo>
                  <a:cubicBezTo>
                    <a:pt x="11756" y="99766"/>
                    <a:pt x="41947" y="115401"/>
                    <a:pt x="70182" y="106369"/>
                  </a:cubicBezTo>
                  <a:cubicBezTo>
                    <a:pt x="70433" y="106285"/>
                    <a:pt x="70705" y="106198"/>
                    <a:pt x="70955" y="106111"/>
                  </a:cubicBezTo>
                  <a:cubicBezTo>
                    <a:pt x="99100" y="97239"/>
                    <a:pt x="114763" y="67152"/>
                    <a:pt x="105920" y="38911"/>
                  </a:cubicBezTo>
                  <a:cubicBezTo>
                    <a:pt x="105783" y="38500"/>
                    <a:pt x="105647" y="38092"/>
                    <a:pt x="105511" y="37686"/>
                  </a:cubicBezTo>
                  <a:cubicBezTo>
                    <a:pt x="96508" y="9362"/>
                    <a:pt x="66318" y="-6273"/>
                    <a:pt x="38082" y="2759"/>
                  </a:cubicBezTo>
                  <a:cubicBezTo>
                    <a:pt x="37832" y="2843"/>
                    <a:pt x="37559" y="2930"/>
                    <a:pt x="37309" y="3017"/>
                  </a:cubicBezTo>
                  <a:cubicBezTo>
                    <a:pt x="9006" y="12211"/>
                    <a:pt x="-6522" y="42688"/>
                    <a:pt x="2640" y="71091"/>
                  </a:cubicBezTo>
                  <a:cubicBezTo>
                    <a:pt x="2686" y="71210"/>
                    <a:pt x="2708" y="71326"/>
                    <a:pt x="2754" y="71442"/>
                  </a:cubicBezTo>
                  <a:close/>
                </a:path>
              </a:pathLst>
            </a:custGeom>
            <a:solidFill>
              <a:srgbClr val="A0C3CA">
                <a:alpha val="9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2505412" y="6143451"/>
              <a:ext cx="50618" cy="50785"/>
            </a:xfrm>
            <a:custGeom>
              <a:avLst/>
              <a:gdLst/>
              <a:ahLst/>
              <a:cxnLst/>
              <a:rect l="l" t="t" r="r" b="b"/>
              <a:pathLst>
                <a:path w="32869" h="32977" extrusionOk="0">
                  <a:moveTo>
                    <a:pt x="757" y="21707"/>
                  </a:moveTo>
                  <a:cubicBezTo>
                    <a:pt x="3576" y="30351"/>
                    <a:pt x="12783" y="35118"/>
                    <a:pt x="21445" y="32426"/>
                  </a:cubicBezTo>
                  <a:cubicBezTo>
                    <a:pt x="30061" y="29598"/>
                    <a:pt x="34812" y="20361"/>
                    <a:pt x="32130" y="11671"/>
                  </a:cubicBezTo>
                  <a:cubicBezTo>
                    <a:pt x="29311" y="3026"/>
                    <a:pt x="20103" y="-1741"/>
                    <a:pt x="11442" y="951"/>
                  </a:cubicBezTo>
                  <a:cubicBezTo>
                    <a:pt x="2826" y="3779"/>
                    <a:pt x="-1926" y="13016"/>
                    <a:pt x="757" y="21707"/>
                  </a:cubicBezTo>
                  <a:close/>
                </a:path>
              </a:pathLst>
            </a:custGeom>
            <a:solidFill>
              <a:srgbClr val="E9E0D4">
                <a:alpha val="7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969856" y="4483214"/>
              <a:ext cx="49781" cy="49784"/>
            </a:xfrm>
            <a:custGeom>
              <a:avLst/>
              <a:gdLst/>
              <a:ahLst/>
              <a:cxnLst/>
              <a:rect l="l" t="t" r="r" b="b"/>
              <a:pathLst>
                <a:path w="32325" h="32327" extrusionOk="0">
                  <a:moveTo>
                    <a:pt x="822" y="21278"/>
                  </a:moveTo>
                  <a:cubicBezTo>
                    <a:pt x="3527" y="29767"/>
                    <a:pt x="12575" y="34457"/>
                    <a:pt x="21055" y="31770"/>
                  </a:cubicBezTo>
                  <a:cubicBezTo>
                    <a:pt x="29557" y="29074"/>
                    <a:pt x="34263" y="19975"/>
                    <a:pt x="31580" y="11448"/>
                  </a:cubicBezTo>
                  <a:cubicBezTo>
                    <a:pt x="31558" y="11379"/>
                    <a:pt x="31535" y="11311"/>
                    <a:pt x="31512" y="11243"/>
                  </a:cubicBezTo>
                  <a:cubicBezTo>
                    <a:pt x="28693" y="2844"/>
                    <a:pt x="19691" y="-1729"/>
                    <a:pt x="11279" y="979"/>
                  </a:cubicBezTo>
                  <a:cubicBezTo>
                    <a:pt x="2868" y="3554"/>
                    <a:pt x="-1861" y="12476"/>
                    <a:pt x="708" y="20910"/>
                  </a:cubicBezTo>
                  <a:cubicBezTo>
                    <a:pt x="753" y="21034"/>
                    <a:pt x="776" y="21156"/>
                    <a:pt x="822" y="21278"/>
                  </a:cubicBezTo>
                  <a:close/>
                </a:path>
              </a:pathLst>
            </a:custGeom>
            <a:solidFill>
              <a:srgbClr val="D7CA91">
                <a:alpha val="929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1387710" y="4615690"/>
              <a:ext cx="37973" cy="38429"/>
            </a:xfrm>
            <a:custGeom>
              <a:avLst/>
              <a:gdLst/>
              <a:ahLst/>
              <a:cxnLst/>
              <a:rect l="l" t="t" r="r" b="b"/>
              <a:pathLst>
                <a:path w="24658" h="24954" extrusionOk="0">
                  <a:moveTo>
                    <a:pt x="663" y="16513"/>
                  </a:moveTo>
                  <a:cubicBezTo>
                    <a:pt x="2573" y="22912"/>
                    <a:pt x="9279" y="26554"/>
                    <a:pt x="15645" y="24648"/>
                  </a:cubicBezTo>
                  <a:cubicBezTo>
                    <a:pt x="15804" y="24601"/>
                    <a:pt x="15963" y="24550"/>
                    <a:pt x="16122" y="24496"/>
                  </a:cubicBezTo>
                  <a:cubicBezTo>
                    <a:pt x="22579" y="22430"/>
                    <a:pt x="26148" y="15501"/>
                    <a:pt x="24079" y="9021"/>
                  </a:cubicBezTo>
                  <a:cubicBezTo>
                    <a:pt x="24079" y="9009"/>
                    <a:pt x="24079" y="8998"/>
                    <a:pt x="24079" y="8986"/>
                  </a:cubicBezTo>
                  <a:cubicBezTo>
                    <a:pt x="22124" y="2470"/>
                    <a:pt x="15281" y="-1231"/>
                    <a:pt x="8802" y="721"/>
                  </a:cubicBezTo>
                  <a:cubicBezTo>
                    <a:pt x="8734" y="738"/>
                    <a:pt x="8688" y="757"/>
                    <a:pt x="8620" y="775"/>
                  </a:cubicBezTo>
                  <a:cubicBezTo>
                    <a:pt x="2141" y="2804"/>
                    <a:pt x="-1451" y="9711"/>
                    <a:pt x="572" y="16204"/>
                  </a:cubicBezTo>
                  <a:cubicBezTo>
                    <a:pt x="595" y="16308"/>
                    <a:pt x="618" y="16411"/>
                    <a:pt x="663" y="16513"/>
                  </a:cubicBezTo>
                  <a:close/>
                </a:path>
              </a:pathLst>
            </a:custGeom>
            <a:solidFill>
              <a:srgbClr val="ADA183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2313234" y="6446933"/>
              <a:ext cx="23605" cy="24007"/>
            </a:xfrm>
            <a:custGeom>
              <a:avLst/>
              <a:gdLst/>
              <a:ahLst/>
              <a:cxnLst/>
              <a:rect l="l" t="t" r="r" b="b"/>
              <a:pathLst>
                <a:path w="15328" h="15589" extrusionOk="0">
                  <a:moveTo>
                    <a:pt x="398" y="10389"/>
                  </a:moveTo>
                  <a:cubicBezTo>
                    <a:pt x="1580" y="14376"/>
                    <a:pt x="5740" y="16655"/>
                    <a:pt x="9719" y="15480"/>
                  </a:cubicBezTo>
                  <a:cubicBezTo>
                    <a:pt x="9787" y="15457"/>
                    <a:pt x="9878" y="15432"/>
                    <a:pt x="9946" y="15407"/>
                  </a:cubicBezTo>
                  <a:cubicBezTo>
                    <a:pt x="14015" y="14110"/>
                    <a:pt x="16266" y="9749"/>
                    <a:pt x="14970" y="5666"/>
                  </a:cubicBezTo>
                  <a:cubicBezTo>
                    <a:pt x="14970" y="5645"/>
                    <a:pt x="14947" y="5622"/>
                    <a:pt x="14947" y="5600"/>
                  </a:cubicBezTo>
                  <a:cubicBezTo>
                    <a:pt x="13765" y="1613"/>
                    <a:pt x="9605" y="-666"/>
                    <a:pt x="5626" y="509"/>
                  </a:cubicBezTo>
                  <a:cubicBezTo>
                    <a:pt x="5558" y="531"/>
                    <a:pt x="5468" y="557"/>
                    <a:pt x="5399" y="582"/>
                  </a:cubicBezTo>
                  <a:cubicBezTo>
                    <a:pt x="1330" y="1880"/>
                    <a:pt x="-921" y="6241"/>
                    <a:pt x="375" y="10323"/>
                  </a:cubicBezTo>
                  <a:cubicBezTo>
                    <a:pt x="375" y="10344"/>
                    <a:pt x="398" y="10367"/>
                    <a:pt x="398" y="10389"/>
                  </a:cubicBezTo>
                  <a:close/>
                </a:path>
              </a:pathLst>
            </a:custGeom>
            <a:solidFill>
              <a:srgbClr val="ADA183">
                <a:alpha val="827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504824" y="4831064"/>
              <a:ext cx="12810" cy="12630"/>
            </a:xfrm>
            <a:custGeom>
              <a:avLst/>
              <a:gdLst/>
              <a:ahLst/>
              <a:cxnLst/>
              <a:rect l="l" t="t" r="r" b="b"/>
              <a:pathLst>
                <a:path w="8318" h="8201" extrusionOk="0">
                  <a:moveTo>
                    <a:pt x="159" y="5452"/>
                  </a:moveTo>
                  <a:cubicBezTo>
                    <a:pt x="795" y="7619"/>
                    <a:pt x="3069" y="8873"/>
                    <a:pt x="5228" y="8235"/>
                  </a:cubicBezTo>
                  <a:cubicBezTo>
                    <a:pt x="5296" y="8212"/>
                    <a:pt x="5342" y="8212"/>
                    <a:pt x="5387" y="8189"/>
                  </a:cubicBezTo>
                  <a:cubicBezTo>
                    <a:pt x="7547" y="7551"/>
                    <a:pt x="8798" y="5270"/>
                    <a:pt x="8161" y="3103"/>
                  </a:cubicBezTo>
                  <a:cubicBezTo>
                    <a:pt x="8138" y="3035"/>
                    <a:pt x="8138" y="2989"/>
                    <a:pt x="8116" y="2943"/>
                  </a:cubicBezTo>
                  <a:cubicBezTo>
                    <a:pt x="7365" y="799"/>
                    <a:pt x="5024" y="-318"/>
                    <a:pt x="2910" y="434"/>
                  </a:cubicBezTo>
                  <a:cubicBezTo>
                    <a:pt x="2887" y="434"/>
                    <a:pt x="2887" y="434"/>
                    <a:pt x="2887" y="434"/>
                  </a:cubicBezTo>
                  <a:cubicBezTo>
                    <a:pt x="773" y="1096"/>
                    <a:pt x="-432" y="3308"/>
                    <a:pt x="159" y="5452"/>
                  </a:cubicBezTo>
                  <a:close/>
                </a:path>
              </a:pathLst>
            </a:custGeom>
            <a:solidFill>
              <a:srgbClr val="D1BC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1609167" y="6572459"/>
              <a:ext cx="31023" cy="31122"/>
            </a:xfrm>
            <a:custGeom>
              <a:avLst/>
              <a:gdLst/>
              <a:ahLst/>
              <a:cxnLst/>
              <a:rect l="l" t="t" r="r" b="b"/>
              <a:pathLst>
                <a:path w="20145" h="20209" extrusionOk="0">
                  <a:moveTo>
                    <a:pt x="546" y="13553"/>
                  </a:moveTo>
                  <a:cubicBezTo>
                    <a:pt x="2274" y="18749"/>
                    <a:pt x="7844" y="21591"/>
                    <a:pt x="13050" y="19940"/>
                  </a:cubicBezTo>
                  <a:cubicBezTo>
                    <a:pt x="18233" y="18457"/>
                    <a:pt x="21257" y="13031"/>
                    <a:pt x="19779" y="7822"/>
                  </a:cubicBezTo>
                  <a:cubicBezTo>
                    <a:pt x="19734" y="7678"/>
                    <a:pt x="19688" y="7537"/>
                    <a:pt x="19643" y="7395"/>
                  </a:cubicBezTo>
                  <a:cubicBezTo>
                    <a:pt x="18211" y="2174"/>
                    <a:pt x="12823" y="-887"/>
                    <a:pt x="7616" y="557"/>
                  </a:cubicBezTo>
                  <a:cubicBezTo>
                    <a:pt x="7389" y="623"/>
                    <a:pt x="7139" y="696"/>
                    <a:pt x="6912" y="781"/>
                  </a:cubicBezTo>
                  <a:cubicBezTo>
                    <a:pt x="1660" y="2500"/>
                    <a:pt x="-1204" y="8166"/>
                    <a:pt x="501" y="13435"/>
                  </a:cubicBezTo>
                  <a:cubicBezTo>
                    <a:pt x="524" y="13476"/>
                    <a:pt x="524" y="13515"/>
                    <a:pt x="546" y="13553"/>
                  </a:cubicBezTo>
                  <a:close/>
                </a:path>
              </a:pathLst>
            </a:custGeom>
            <a:solidFill>
              <a:srgbClr val="ADA183">
                <a:alpha val="8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2293511" y="6565492"/>
              <a:ext cx="73837" cy="73979"/>
            </a:xfrm>
            <a:custGeom>
              <a:avLst/>
              <a:gdLst/>
              <a:ahLst/>
              <a:cxnLst/>
              <a:rect l="l" t="t" r="r" b="b"/>
              <a:pathLst>
                <a:path w="47946" h="48038" extrusionOk="0">
                  <a:moveTo>
                    <a:pt x="1403" y="31581"/>
                  </a:moveTo>
                  <a:cubicBezTo>
                    <a:pt x="5426" y="44171"/>
                    <a:pt x="18862" y="51128"/>
                    <a:pt x="31411" y="47091"/>
                  </a:cubicBezTo>
                  <a:cubicBezTo>
                    <a:pt x="43869" y="42962"/>
                    <a:pt x="50758" y="29574"/>
                    <a:pt x="46870" y="16984"/>
                  </a:cubicBezTo>
                  <a:cubicBezTo>
                    <a:pt x="43551" y="4827"/>
                    <a:pt x="31047" y="-2312"/>
                    <a:pt x="18931" y="1018"/>
                  </a:cubicBezTo>
                  <a:cubicBezTo>
                    <a:pt x="18226" y="1223"/>
                    <a:pt x="17544" y="1451"/>
                    <a:pt x="16862" y="1702"/>
                  </a:cubicBezTo>
                  <a:cubicBezTo>
                    <a:pt x="4744" y="4963"/>
                    <a:pt x="-2462" y="17463"/>
                    <a:pt x="789" y="29642"/>
                  </a:cubicBezTo>
                  <a:cubicBezTo>
                    <a:pt x="971" y="30304"/>
                    <a:pt x="1175" y="30942"/>
                    <a:pt x="1403" y="31581"/>
                  </a:cubicBezTo>
                  <a:close/>
                </a:path>
              </a:pathLst>
            </a:custGeom>
            <a:solidFill>
              <a:srgbClr val="E2D8BD">
                <a:alpha val="7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352400" y="5622901"/>
              <a:ext cx="174351" cy="174922"/>
            </a:xfrm>
            <a:custGeom>
              <a:avLst/>
              <a:gdLst/>
              <a:ahLst/>
              <a:cxnLst/>
              <a:rect l="l" t="t" r="r" b="b"/>
              <a:pathLst>
                <a:path w="113215" h="113586" extrusionOk="0">
                  <a:moveTo>
                    <a:pt x="9" y="56767"/>
                  </a:moveTo>
                  <a:cubicBezTo>
                    <a:pt x="-105" y="88133"/>
                    <a:pt x="25130" y="113661"/>
                    <a:pt x="56389" y="113786"/>
                  </a:cubicBezTo>
                  <a:cubicBezTo>
                    <a:pt x="87648" y="113912"/>
                    <a:pt x="113087" y="88585"/>
                    <a:pt x="113223" y="57219"/>
                  </a:cubicBezTo>
                  <a:cubicBezTo>
                    <a:pt x="113337" y="25855"/>
                    <a:pt x="88102" y="325"/>
                    <a:pt x="56843" y="200"/>
                  </a:cubicBezTo>
                  <a:cubicBezTo>
                    <a:pt x="56616" y="200"/>
                    <a:pt x="56389" y="200"/>
                    <a:pt x="56161" y="202"/>
                  </a:cubicBezTo>
                  <a:cubicBezTo>
                    <a:pt x="25107" y="328"/>
                    <a:pt x="9" y="25615"/>
                    <a:pt x="9" y="56767"/>
                  </a:cubicBezTo>
                  <a:close/>
                </a:path>
              </a:pathLst>
            </a:custGeom>
            <a:solidFill>
              <a:srgbClr val="D1BC94">
                <a:alpha val="8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635972" y="5266102"/>
              <a:ext cx="22470" cy="22553"/>
            </a:xfrm>
            <a:custGeom>
              <a:avLst/>
              <a:gdLst/>
              <a:ahLst/>
              <a:cxnLst/>
              <a:rect l="l" t="t" r="r" b="b"/>
              <a:pathLst>
                <a:path w="14591" h="14645" extrusionOk="0">
                  <a:moveTo>
                    <a:pt x="371" y="9803"/>
                  </a:moveTo>
                  <a:cubicBezTo>
                    <a:pt x="1621" y="13644"/>
                    <a:pt x="5759" y="15738"/>
                    <a:pt x="9578" y="14479"/>
                  </a:cubicBezTo>
                  <a:cubicBezTo>
                    <a:pt x="13397" y="13220"/>
                    <a:pt x="15489" y="9083"/>
                    <a:pt x="14238" y="5242"/>
                  </a:cubicBezTo>
                  <a:cubicBezTo>
                    <a:pt x="12988" y="1401"/>
                    <a:pt x="8850" y="-693"/>
                    <a:pt x="5031" y="566"/>
                  </a:cubicBezTo>
                  <a:cubicBezTo>
                    <a:pt x="1212" y="1825"/>
                    <a:pt x="-879" y="5962"/>
                    <a:pt x="371" y="9803"/>
                  </a:cubicBezTo>
                  <a:close/>
                </a:path>
              </a:pathLst>
            </a:custGeom>
            <a:solidFill>
              <a:srgbClr val="C5A57E">
                <a:alpha val="91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1618403" y="6561404"/>
              <a:ext cx="237368" cy="244470"/>
            </a:xfrm>
            <a:custGeom>
              <a:avLst/>
              <a:gdLst/>
              <a:ahLst/>
              <a:cxnLst/>
              <a:rect l="l" t="t" r="r" b="b"/>
              <a:pathLst>
                <a:path w="154135" h="158747" extrusionOk="0">
                  <a:moveTo>
                    <a:pt x="52970" y="158747"/>
                  </a:moveTo>
                  <a:lnTo>
                    <a:pt x="48196" y="103551"/>
                  </a:lnTo>
                  <a:lnTo>
                    <a:pt x="0" y="75952"/>
                  </a:lnTo>
                  <a:lnTo>
                    <a:pt x="51151" y="54284"/>
                  </a:lnTo>
                  <a:lnTo>
                    <a:pt x="62518" y="0"/>
                  </a:lnTo>
                  <a:lnTo>
                    <a:pt x="98892" y="41968"/>
                  </a:lnTo>
                  <a:lnTo>
                    <a:pt x="154135" y="35809"/>
                  </a:lnTo>
                  <a:lnTo>
                    <a:pt x="125491" y="83479"/>
                  </a:lnTo>
                  <a:lnTo>
                    <a:pt x="148225" y="134114"/>
                  </a:lnTo>
                  <a:lnTo>
                    <a:pt x="94118" y="121569"/>
                  </a:lnTo>
                  <a:lnTo>
                    <a:pt x="52970" y="158747"/>
                  </a:lnTo>
                  <a:close/>
                </a:path>
              </a:pathLst>
            </a:custGeom>
            <a:solidFill>
              <a:srgbClr val="FFFFFF">
                <a:alpha val="98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1760430" y="5251376"/>
              <a:ext cx="59167" cy="59361"/>
            </a:xfrm>
            <a:custGeom>
              <a:avLst/>
              <a:gdLst/>
              <a:ahLst/>
              <a:cxnLst/>
              <a:rect l="l" t="t" r="r" b="b"/>
              <a:pathLst>
                <a:path w="38420" h="38546" extrusionOk="0">
                  <a:moveTo>
                    <a:pt x="35010" y="4105"/>
                  </a:moveTo>
                  <a:lnTo>
                    <a:pt x="30464" y="16878"/>
                  </a:lnTo>
                  <a:lnTo>
                    <a:pt x="38420" y="28054"/>
                  </a:lnTo>
                  <a:lnTo>
                    <a:pt x="24780" y="27598"/>
                  </a:lnTo>
                  <a:lnTo>
                    <a:pt x="16596" y="38546"/>
                  </a:lnTo>
                  <a:lnTo>
                    <a:pt x="12731" y="25545"/>
                  </a:lnTo>
                  <a:lnTo>
                    <a:pt x="0" y="21212"/>
                  </a:lnTo>
                  <a:lnTo>
                    <a:pt x="11140" y="13457"/>
                  </a:lnTo>
                  <a:lnTo>
                    <a:pt x="11140" y="0"/>
                  </a:lnTo>
                  <a:lnTo>
                    <a:pt x="22052" y="8211"/>
                  </a:lnTo>
                  <a:lnTo>
                    <a:pt x="35010" y="4105"/>
                  </a:lnTo>
                  <a:close/>
                </a:path>
              </a:pathLst>
            </a:custGeom>
            <a:solidFill>
              <a:srgbClr val="FFFFFF">
                <a:alpha val="4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5" name="Google Shape;2275;p13"/>
          <p:cNvSpPr/>
          <p:nvPr/>
        </p:nvSpPr>
        <p:spPr>
          <a:xfrm rot="10800000" flipH="1">
            <a:off x="3825552" y="121158"/>
            <a:ext cx="48202" cy="64548"/>
          </a:xfrm>
          <a:custGeom>
            <a:avLst/>
            <a:gdLst/>
            <a:ahLst/>
            <a:cxnLst/>
            <a:rect l="l" t="t" r="r" b="b"/>
            <a:pathLst>
              <a:path w="41733" h="41914" extrusionOk="0">
                <a:moveTo>
                  <a:pt x="990" y="27617"/>
                </a:moveTo>
                <a:cubicBezTo>
                  <a:pt x="4559" y="38638"/>
                  <a:pt x="16358" y="44664"/>
                  <a:pt x="27361" y="41079"/>
                </a:cubicBezTo>
                <a:cubicBezTo>
                  <a:pt x="27361" y="41076"/>
                  <a:pt x="27361" y="41076"/>
                  <a:pt x="27361" y="41074"/>
                </a:cubicBezTo>
                <a:cubicBezTo>
                  <a:pt x="38228" y="37484"/>
                  <a:pt x="44207" y="25797"/>
                  <a:pt x="40774" y="14844"/>
                </a:cubicBezTo>
                <a:cubicBezTo>
                  <a:pt x="37182" y="3816"/>
                  <a:pt x="25451" y="-2280"/>
                  <a:pt x="14403" y="1159"/>
                </a:cubicBezTo>
                <a:cubicBezTo>
                  <a:pt x="3490" y="4847"/>
                  <a:pt x="-2466" y="16605"/>
                  <a:pt x="990" y="27617"/>
                </a:cubicBezTo>
                <a:close/>
              </a:path>
            </a:pathLst>
          </a:custGeom>
          <a:solidFill>
            <a:srgbClr val="D1BC94">
              <a:alpha val="7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6" name="Google Shape;2276;p13"/>
          <p:cNvSpPr/>
          <p:nvPr/>
        </p:nvSpPr>
        <p:spPr>
          <a:xfrm rot="10800000" flipH="1">
            <a:off x="3947021" y="207086"/>
            <a:ext cx="42021" cy="56153"/>
          </a:xfrm>
          <a:custGeom>
            <a:avLst/>
            <a:gdLst/>
            <a:ahLst/>
            <a:cxnLst/>
            <a:rect l="l" t="t" r="r" b="b"/>
            <a:pathLst>
              <a:path w="36382" h="36463" extrusionOk="0">
                <a:moveTo>
                  <a:pt x="696" y="23871"/>
                </a:moveTo>
                <a:cubicBezTo>
                  <a:pt x="3834" y="33344"/>
                  <a:pt x="13859" y="38665"/>
                  <a:pt x="23430" y="35960"/>
                </a:cubicBezTo>
                <a:cubicBezTo>
                  <a:pt x="32956" y="32897"/>
                  <a:pt x="38389" y="22827"/>
                  <a:pt x="35706" y="13151"/>
                </a:cubicBezTo>
                <a:cubicBezTo>
                  <a:pt x="32546" y="3667"/>
                  <a:pt x="22612" y="-1724"/>
                  <a:pt x="12973" y="835"/>
                </a:cubicBezTo>
                <a:cubicBezTo>
                  <a:pt x="3402" y="3998"/>
                  <a:pt x="-1986" y="14137"/>
                  <a:pt x="696" y="23871"/>
                </a:cubicBezTo>
                <a:close/>
              </a:path>
            </a:pathLst>
          </a:custGeom>
          <a:solidFill>
            <a:srgbClr val="D7CA91">
              <a:alpha val="6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7" name="Google Shape;2277;p13"/>
          <p:cNvSpPr/>
          <p:nvPr/>
        </p:nvSpPr>
        <p:spPr>
          <a:xfrm rot="10800000" flipH="1">
            <a:off x="3801478" y="233885"/>
            <a:ext cx="74799" cy="100057"/>
          </a:xfrm>
          <a:custGeom>
            <a:avLst/>
            <a:gdLst/>
            <a:ahLst/>
            <a:cxnLst/>
            <a:rect l="l" t="t" r="r" b="b"/>
            <a:pathLst>
              <a:path w="64761" h="64972" extrusionOk="0">
                <a:moveTo>
                  <a:pt x="1585" y="42608"/>
                </a:moveTo>
                <a:cubicBezTo>
                  <a:pt x="6996" y="59650"/>
                  <a:pt x="25160" y="69066"/>
                  <a:pt x="42142" y="63635"/>
                </a:cubicBezTo>
                <a:cubicBezTo>
                  <a:pt x="42188" y="63621"/>
                  <a:pt x="42233" y="63605"/>
                  <a:pt x="42278" y="63592"/>
                </a:cubicBezTo>
                <a:cubicBezTo>
                  <a:pt x="59260" y="58161"/>
                  <a:pt x="68650" y="39944"/>
                  <a:pt x="63239" y="22899"/>
                </a:cubicBezTo>
                <a:cubicBezTo>
                  <a:pt x="63216" y="22856"/>
                  <a:pt x="63216" y="22810"/>
                  <a:pt x="63194" y="22764"/>
                </a:cubicBezTo>
                <a:cubicBezTo>
                  <a:pt x="57783" y="5722"/>
                  <a:pt x="39618" y="-3694"/>
                  <a:pt x="22636" y="1737"/>
                </a:cubicBezTo>
                <a:cubicBezTo>
                  <a:pt x="22591" y="1751"/>
                  <a:pt x="22546" y="1767"/>
                  <a:pt x="22500" y="1780"/>
                </a:cubicBezTo>
                <a:cubicBezTo>
                  <a:pt x="5518" y="7211"/>
                  <a:pt x="-3871" y="25428"/>
                  <a:pt x="1539" y="42473"/>
                </a:cubicBezTo>
                <a:cubicBezTo>
                  <a:pt x="1562" y="42516"/>
                  <a:pt x="1562" y="42562"/>
                  <a:pt x="1585" y="42608"/>
                </a:cubicBezTo>
                <a:close/>
              </a:path>
            </a:pathLst>
          </a:custGeom>
          <a:solidFill>
            <a:srgbClr val="A0C3CA">
              <a:alpha val="878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8" name="Google Shape;2278;p13"/>
          <p:cNvSpPr/>
          <p:nvPr/>
        </p:nvSpPr>
        <p:spPr>
          <a:xfrm rot="10800000" flipH="1">
            <a:off x="4081766" y="108025"/>
            <a:ext cx="124000" cy="166351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9" name="Google Shape;2279;p13"/>
          <p:cNvSpPr/>
          <p:nvPr/>
        </p:nvSpPr>
        <p:spPr>
          <a:xfrm rot="10800000" flipH="1">
            <a:off x="4431585" y="358988"/>
            <a:ext cx="124000" cy="166351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0" name="Google Shape;2280;p13"/>
          <p:cNvSpPr/>
          <p:nvPr/>
        </p:nvSpPr>
        <p:spPr>
          <a:xfrm rot="10800000" flipH="1">
            <a:off x="644250" y="6648261"/>
            <a:ext cx="19517" cy="26192"/>
          </a:xfrm>
          <a:custGeom>
            <a:avLst/>
            <a:gdLst/>
            <a:ahLst/>
            <a:cxnLst/>
            <a:rect l="l" t="t" r="r" b="b"/>
            <a:pathLst>
              <a:path w="16898" h="17008" extrusionOk="0">
                <a:moveTo>
                  <a:pt x="388" y="11300"/>
                </a:moveTo>
                <a:cubicBezTo>
                  <a:pt x="1774" y="15748"/>
                  <a:pt x="6503" y="18211"/>
                  <a:pt x="10936" y="16820"/>
                </a:cubicBezTo>
                <a:cubicBezTo>
                  <a:pt x="10981" y="16797"/>
                  <a:pt x="11027" y="16797"/>
                  <a:pt x="11073" y="16774"/>
                </a:cubicBezTo>
                <a:cubicBezTo>
                  <a:pt x="15460" y="15246"/>
                  <a:pt x="17892" y="10525"/>
                  <a:pt x="16528" y="6054"/>
                </a:cubicBezTo>
                <a:cubicBezTo>
                  <a:pt x="15005" y="1652"/>
                  <a:pt x="10299" y="-788"/>
                  <a:pt x="5844" y="580"/>
                </a:cubicBezTo>
                <a:cubicBezTo>
                  <a:pt x="1456" y="2108"/>
                  <a:pt x="-977" y="6830"/>
                  <a:pt x="388" y="11300"/>
                </a:cubicBezTo>
                <a:close/>
              </a:path>
            </a:pathLst>
          </a:custGeom>
          <a:solidFill>
            <a:srgbClr val="ADA183">
              <a:alpha val="9373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1" name="Google Shape;2281;p13"/>
          <p:cNvSpPr/>
          <p:nvPr/>
        </p:nvSpPr>
        <p:spPr>
          <a:xfrm>
            <a:off x="4838880" y="232670"/>
            <a:ext cx="124000" cy="166351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2" name="Google Shape;2282;p13"/>
          <p:cNvSpPr/>
          <p:nvPr/>
        </p:nvSpPr>
        <p:spPr>
          <a:xfrm rot="-5752072" flipH="1">
            <a:off x="5824544" y="344107"/>
            <a:ext cx="165394" cy="124810"/>
          </a:xfrm>
          <a:custGeom>
            <a:avLst/>
            <a:gdLst/>
            <a:ahLst/>
            <a:cxnLst/>
            <a:rect l="l" t="t" r="r" b="b"/>
            <a:pathLst>
              <a:path w="107359" h="108020" extrusionOk="0">
                <a:moveTo>
                  <a:pt x="2870" y="71012"/>
                </a:moveTo>
                <a:cubicBezTo>
                  <a:pt x="11872" y="99135"/>
                  <a:pt x="41881" y="114640"/>
                  <a:pt x="69934" y="105681"/>
                </a:cubicBezTo>
                <a:cubicBezTo>
                  <a:pt x="98079" y="96809"/>
                  <a:pt x="113742" y="66724"/>
                  <a:pt x="104899" y="38487"/>
                </a:cubicBezTo>
                <a:cubicBezTo>
                  <a:pt x="104762" y="38077"/>
                  <a:pt x="104626" y="37666"/>
                  <a:pt x="104490" y="37256"/>
                </a:cubicBezTo>
                <a:cubicBezTo>
                  <a:pt x="95510" y="9201"/>
                  <a:pt x="65547" y="-6240"/>
                  <a:pt x="37561" y="2769"/>
                </a:cubicBezTo>
                <a:cubicBezTo>
                  <a:pt x="37516" y="2792"/>
                  <a:pt x="37471" y="2792"/>
                  <a:pt x="37425" y="2815"/>
                </a:cubicBezTo>
                <a:cubicBezTo>
                  <a:pt x="9371" y="11573"/>
                  <a:pt x="-6292" y="41475"/>
                  <a:pt x="2415" y="69621"/>
                </a:cubicBezTo>
                <a:cubicBezTo>
                  <a:pt x="2552" y="70100"/>
                  <a:pt x="2710" y="70556"/>
                  <a:pt x="2870" y="71012"/>
                </a:cubicBezTo>
                <a:close/>
              </a:path>
            </a:pathLst>
          </a:custGeom>
          <a:solidFill>
            <a:srgbClr val="E9E0D4">
              <a:alpha val="819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3" name="Google Shape;2283;p13"/>
          <p:cNvSpPr/>
          <p:nvPr/>
        </p:nvSpPr>
        <p:spPr>
          <a:xfrm rot="-5752072" flipH="1">
            <a:off x="6131850" y="373998"/>
            <a:ext cx="137393" cy="103379"/>
          </a:xfrm>
          <a:custGeom>
            <a:avLst/>
            <a:gdLst/>
            <a:ahLst/>
            <a:cxnLst/>
            <a:rect l="l" t="t" r="r" b="b"/>
            <a:pathLst>
              <a:path w="89183" h="89472" extrusionOk="0">
                <a:moveTo>
                  <a:pt x="1934" y="58486"/>
                </a:moveTo>
                <a:cubicBezTo>
                  <a:pt x="9731" y="81938"/>
                  <a:pt x="34738" y="94887"/>
                  <a:pt x="58313" y="87681"/>
                </a:cubicBezTo>
                <a:cubicBezTo>
                  <a:pt x="81593" y="79760"/>
                  <a:pt x="94392" y="54702"/>
                  <a:pt x="87185" y="31116"/>
                </a:cubicBezTo>
                <a:cubicBezTo>
                  <a:pt x="79297" y="7870"/>
                  <a:pt x="54471" y="-4935"/>
                  <a:pt x="31033" y="2149"/>
                </a:cubicBezTo>
                <a:cubicBezTo>
                  <a:pt x="7776" y="9975"/>
                  <a:pt x="-5114" y="34907"/>
                  <a:pt x="1934" y="58486"/>
                </a:cubicBezTo>
                <a:close/>
              </a:path>
            </a:pathLst>
          </a:custGeom>
          <a:solidFill>
            <a:srgbClr val="D1BC94">
              <a:alpha val="768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4" name="Google Shape;2284;p13"/>
          <p:cNvSpPr/>
          <p:nvPr/>
        </p:nvSpPr>
        <p:spPr>
          <a:xfrm rot="-5752072" flipH="1">
            <a:off x="5970677" y="444035"/>
            <a:ext cx="51834" cy="39003"/>
          </a:xfrm>
          <a:custGeom>
            <a:avLst/>
            <a:gdLst/>
            <a:ahLst/>
            <a:cxnLst/>
            <a:rect l="l" t="t" r="r" b="b"/>
            <a:pathLst>
              <a:path w="33646" h="33756" extrusionOk="0">
                <a:moveTo>
                  <a:pt x="33646" y="16878"/>
                </a:moveTo>
                <a:cubicBezTo>
                  <a:pt x="33646" y="26200"/>
                  <a:pt x="26114" y="33756"/>
                  <a:pt x="16823" y="33756"/>
                </a:cubicBezTo>
                <a:cubicBezTo>
                  <a:pt x="7532" y="33756"/>
                  <a:pt x="0" y="26200"/>
                  <a:pt x="0" y="16878"/>
                </a:cubicBezTo>
                <a:cubicBezTo>
                  <a:pt x="0" y="7557"/>
                  <a:pt x="7532" y="0"/>
                  <a:pt x="16823" y="0"/>
                </a:cubicBezTo>
                <a:cubicBezTo>
                  <a:pt x="26114" y="0"/>
                  <a:pt x="33646" y="7557"/>
                  <a:pt x="33646" y="16878"/>
                </a:cubicBezTo>
                <a:close/>
              </a:path>
            </a:pathLst>
          </a:custGeom>
          <a:solidFill>
            <a:srgbClr val="A0C3CA">
              <a:alpha val="866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5" name="Google Shape;2285;p13"/>
          <p:cNvSpPr/>
          <p:nvPr/>
        </p:nvSpPr>
        <p:spPr>
          <a:xfrm rot="-5752072" flipH="1">
            <a:off x="6012107" y="72447"/>
            <a:ext cx="32361" cy="24129"/>
          </a:xfrm>
          <a:custGeom>
            <a:avLst/>
            <a:gdLst/>
            <a:ahLst/>
            <a:cxnLst/>
            <a:rect l="l" t="t" r="r" b="b"/>
            <a:pathLst>
              <a:path w="21006" h="20883" extrusionOk="0">
                <a:moveTo>
                  <a:pt x="505" y="13731"/>
                </a:moveTo>
                <a:cubicBezTo>
                  <a:pt x="2233" y="19260"/>
                  <a:pt x="8098" y="22335"/>
                  <a:pt x="13622" y="20599"/>
                </a:cubicBezTo>
                <a:cubicBezTo>
                  <a:pt x="13645" y="20590"/>
                  <a:pt x="13668" y="20583"/>
                  <a:pt x="13690" y="20574"/>
                </a:cubicBezTo>
                <a:cubicBezTo>
                  <a:pt x="19192" y="18838"/>
                  <a:pt x="22261" y="12949"/>
                  <a:pt x="20533" y="7420"/>
                </a:cubicBezTo>
                <a:cubicBezTo>
                  <a:pt x="20533" y="7395"/>
                  <a:pt x="20511" y="7370"/>
                  <a:pt x="20511" y="7345"/>
                </a:cubicBezTo>
                <a:cubicBezTo>
                  <a:pt x="18669" y="1878"/>
                  <a:pt x="12781" y="-1076"/>
                  <a:pt x="7325" y="730"/>
                </a:cubicBezTo>
                <a:cubicBezTo>
                  <a:pt x="1914" y="2345"/>
                  <a:pt x="-1177" y="8059"/>
                  <a:pt x="437" y="13492"/>
                </a:cubicBezTo>
                <a:cubicBezTo>
                  <a:pt x="459" y="13572"/>
                  <a:pt x="482" y="13651"/>
                  <a:pt x="505" y="13731"/>
                </a:cubicBezTo>
                <a:close/>
              </a:path>
            </a:pathLst>
          </a:custGeom>
          <a:solidFill>
            <a:srgbClr val="D7CA91">
              <a:alpha val="898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13"/>
          <p:cNvSpPr/>
          <p:nvPr/>
        </p:nvSpPr>
        <p:spPr>
          <a:xfrm rot="-5752072" flipH="1">
            <a:off x="5380411" y="303832"/>
            <a:ext cx="120510" cy="90680"/>
          </a:xfrm>
          <a:custGeom>
            <a:avLst/>
            <a:gdLst/>
            <a:ahLst/>
            <a:cxnLst/>
            <a:rect l="l" t="t" r="r" b="b"/>
            <a:pathLst>
              <a:path w="78224" h="78481" extrusionOk="0">
                <a:moveTo>
                  <a:pt x="2008" y="51787"/>
                </a:moveTo>
                <a:cubicBezTo>
                  <a:pt x="8805" y="72354"/>
                  <a:pt x="30925" y="83496"/>
                  <a:pt x="51431" y="76678"/>
                </a:cubicBezTo>
                <a:cubicBezTo>
                  <a:pt x="71936" y="69858"/>
                  <a:pt x="83031" y="47659"/>
                  <a:pt x="76233" y="27095"/>
                </a:cubicBezTo>
                <a:cubicBezTo>
                  <a:pt x="69504" y="6695"/>
                  <a:pt x="47657" y="-4465"/>
                  <a:pt x="27242" y="2065"/>
                </a:cubicBezTo>
                <a:cubicBezTo>
                  <a:pt x="6668" y="8647"/>
                  <a:pt x="-4699" y="30719"/>
                  <a:pt x="1871" y="51361"/>
                </a:cubicBezTo>
                <a:cubicBezTo>
                  <a:pt x="1917" y="51502"/>
                  <a:pt x="1962" y="51646"/>
                  <a:pt x="2008" y="51787"/>
                </a:cubicBezTo>
                <a:close/>
              </a:path>
            </a:pathLst>
          </a:custGeom>
          <a:solidFill>
            <a:srgbClr val="C5A57E">
              <a:alpha val="9176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7" name="Google Shape;2287;p13"/>
          <p:cNvSpPr/>
          <p:nvPr/>
        </p:nvSpPr>
        <p:spPr>
          <a:xfrm rot="-5752072" flipH="1">
            <a:off x="5978838" y="196452"/>
            <a:ext cx="58838" cy="44274"/>
          </a:xfrm>
          <a:custGeom>
            <a:avLst/>
            <a:gdLst/>
            <a:ahLst/>
            <a:cxnLst/>
            <a:rect l="l" t="t" r="r" b="b"/>
            <a:pathLst>
              <a:path w="38192" h="38318" extrusionOk="0">
                <a:moveTo>
                  <a:pt x="38193" y="19159"/>
                </a:moveTo>
                <a:cubicBezTo>
                  <a:pt x="38193" y="29740"/>
                  <a:pt x="29643" y="38318"/>
                  <a:pt x="19096" y="38318"/>
                </a:cubicBezTo>
                <a:cubicBezTo>
                  <a:pt x="8550" y="38318"/>
                  <a:pt x="0" y="29740"/>
                  <a:pt x="0" y="19159"/>
                </a:cubicBezTo>
                <a:cubicBezTo>
                  <a:pt x="0" y="8578"/>
                  <a:pt x="8550" y="0"/>
                  <a:pt x="19096" y="0"/>
                </a:cubicBezTo>
                <a:cubicBezTo>
                  <a:pt x="29643" y="0"/>
                  <a:pt x="38193" y="8578"/>
                  <a:pt x="38193" y="19159"/>
                </a:cubicBezTo>
                <a:close/>
              </a:path>
            </a:pathLst>
          </a:custGeom>
          <a:solidFill>
            <a:srgbClr val="A0C3CA">
              <a:alpha val="8392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71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1127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493" y="2272553"/>
            <a:ext cx="8633013" cy="3877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15.12.2023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hr@hr-team.pro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flo.ai/" TargetMode="External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" y="933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7486" y="5248131"/>
            <a:ext cx="7189028" cy="4858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Мастерская увлеченных людей</a:t>
            </a: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НОВОГОДНИЙ МАРАФОН. ЧАСТЬ 2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51398" y="6001650"/>
            <a:ext cx="4572000" cy="48587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 Black" panose="00000A00000000000000" pitchFamily="2" charset="-52"/>
              </a:rPr>
              <a:t>15.12.2023</a:t>
            </a: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81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АЛИЕВА ЛУИЗА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2176365"/>
            <a:ext cx="4693846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Помощник операционного директора.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Графический дизайнер, иллюстратор, нейродизайнер.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Волонтер на 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ProCharity- 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платформа интеллектуального волонтерства. 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Behance – 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личная страничка.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Графический дизайнер – Итальянского ресторана в Москве «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La veranda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».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64EBEA-2C64-4D0D-B7C8-3A5E7AAF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b="25253"/>
          <a:stretch/>
        </p:blipFill>
        <p:spPr>
          <a:xfrm>
            <a:off x="5309118" y="2362313"/>
            <a:ext cx="3462205" cy="4088349"/>
          </a:xfrm>
          <a:custGeom>
            <a:avLst/>
            <a:gdLst>
              <a:gd name="connsiteX0" fmla="*/ 0 w 3462205"/>
              <a:gd name="connsiteY0" fmla="*/ 0 h 4088349"/>
              <a:gd name="connsiteX1" fmla="*/ 577034 w 3462205"/>
              <a:gd name="connsiteY1" fmla="*/ 0 h 4088349"/>
              <a:gd name="connsiteX2" fmla="*/ 1084824 w 3462205"/>
              <a:gd name="connsiteY2" fmla="*/ 0 h 4088349"/>
              <a:gd name="connsiteX3" fmla="*/ 1557992 w 3462205"/>
              <a:gd name="connsiteY3" fmla="*/ 0 h 4088349"/>
              <a:gd name="connsiteX4" fmla="*/ 2031160 w 3462205"/>
              <a:gd name="connsiteY4" fmla="*/ 0 h 4088349"/>
              <a:gd name="connsiteX5" fmla="*/ 2538950 w 3462205"/>
              <a:gd name="connsiteY5" fmla="*/ 0 h 4088349"/>
              <a:gd name="connsiteX6" fmla="*/ 3462205 w 3462205"/>
              <a:gd name="connsiteY6" fmla="*/ 0 h 4088349"/>
              <a:gd name="connsiteX7" fmla="*/ 3462205 w 3462205"/>
              <a:gd name="connsiteY7" fmla="*/ 502283 h 4088349"/>
              <a:gd name="connsiteX8" fmla="*/ 3462205 w 3462205"/>
              <a:gd name="connsiteY8" fmla="*/ 1168100 h 4088349"/>
              <a:gd name="connsiteX9" fmla="*/ 3462205 w 3462205"/>
              <a:gd name="connsiteY9" fmla="*/ 1711266 h 4088349"/>
              <a:gd name="connsiteX10" fmla="*/ 3462205 w 3462205"/>
              <a:gd name="connsiteY10" fmla="*/ 2336199 h 4088349"/>
              <a:gd name="connsiteX11" fmla="*/ 3462205 w 3462205"/>
              <a:gd name="connsiteY11" fmla="*/ 2797599 h 4088349"/>
              <a:gd name="connsiteX12" fmla="*/ 3462205 w 3462205"/>
              <a:gd name="connsiteY12" fmla="*/ 3258998 h 4088349"/>
              <a:gd name="connsiteX13" fmla="*/ 3462205 w 3462205"/>
              <a:gd name="connsiteY13" fmla="*/ 4088349 h 4088349"/>
              <a:gd name="connsiteX14" fmla="*/ 2885171 w 3462205"/>
              <a:gd name="connsiteY14" fmla="*/ 4088349 h 4088349"/>
              <a:gd name="connsiteX15" fmla="*/ 2273515 w 3462205"/>
              <a:gd name="connsiteY15" fmla="*/ 4088349 h 4088349"/>
              <a:gd name="connsiteX16" fmla="*/ 1731103 w 3462205"/>
              <a:gd name="connsiteY16" fmla="*/ 4088349 h 4088349"/>
              <a:gd name="connsiteX17" fmla="*/ 1188690 w 3462205"/>
              <a:gd name="connsiteY17" fmla="*/ 4088349 h 4088349"/>
              <a:gd name="connsiteX18" fmla="*/ 577034 w 3462205"/>
              <a:gd name="connsiteY18" fmla="*/ 4088349 h 4088349"/>
              <a:gd name="connsiteX19" fmla="*/ 0 w 3462205"/>
              <a:gd name="connsiteY19" fmla="*/ 4088349 h 4088349"/>
              <a:gd name="connsiteX20" fmla="*/ 0 w 3462205"/>
              <a:gd name="connsiteY20" fmla="*/ 3422532 h 4088349"/>
              <a:gd name="connsiteX21" fmla="*/ 0 w 3462205"/>
              <a:gd name="connsiteY21" fmla="*/ 2961133 h 4088349"/>
              <a:gd name="connsiteX22" fmla="*/ 0 w 3462205"/>
              <a:gd name="connsiteY22" fmla="*/ 2458850 h 4088349"/>
              <a:gd name="connsiteX23" fmla="*/ 0 w 3462205"/>
              <a:gd name="connsiteY23" fmla="*/ 1997451 h 4088349"/>
              <a:gd name="connsiteX24" fmla="*/ 0 w 3462205"/>
              <a:gd name="connsiteY24" fmla="*/ 1454284 h 4088349"/>
              <a:gd name="connsiteX25" fmla="*/ 0 w 3462205"/>
              <a:gd name="connsiteY25" fmla="*/ 870234 h 4088349"/>
              <a:gd name="connsiteX26" fmla="*/ 0 w 3462205"/>
              <a:gd name="connsiteY26" fmla="*/ 0 h 408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462205" h="4088349" fill="none" extrusionOk="0">
                <a:moveTo>
                  <a:pt x="0" y="0"/>
                </a:moveTo>
                <a:cubicBezTo>
                  <a:pt x="128986" y="-58947"/>
                  <a:pt x="384344" y="49025"/>
                  <a:pt x="577034" y="0"/>
                </a:cubicBezTo>
                <a:cubicBezTo>
                  <a:pt x="769724" y="-49025"/>
                  <a:pt x="861703" y="38253"/>
                  <a:pt x="1084824" y="0"/>
                </a:cubicBezTo>
                <a:cubicBezTo>
                  <a:pt x="1307945" y="-38253"/>
                  <a:pt x="1444244" y="1421"/>
                  <a:pt x="1557992" y="0"/>
                </a:cubicBezTo>
                <a:cubicBezTo>
                  <a:pt x="1671740" y="-1421"/>
                  <a:pt x="1860721" y="43649"/>
                  <a:pt x="2031160" y="0"/>
                </a:cubicBezTo>
                <a:cubicBezTo>
                  <a:pt x="2201599" y="-43649"/>
                  <a:pt x="2357851" y="49961"/>
                  <a:pt x="2538950" y="0"/>
                </a:cubicBezTo>
                <a:cubicBezTo>
                  <a:pt x="2720049" y="-49961"/>
                  <a:pt x="3061435" y="85829"/>
                  <a:pt x="3462205" y="0"/>
                </a:cubicBezTo>
                <a:cubicBezTo>
                  <a:pt x="3516084" y="150340"/>
                  <a:pt x="3435324" y="334553"/>
                  <a:pt x="3462205" y="502283"/>
                </a:cubicBezTo>
                <a:cubicBezTo>
                  <a:pt x="3489086" y="670013"/>
                  <a:pt x="3415132" y="843741"/>
                  <a:pt x="3462205" y="1168100"/>
                </a:cubicBezTo>
                <a:cubicBezTo>
                  <a:pt x="3509278" y="1492459"/>
                  <a:pt x="3430035" y="1598965"/>
                  <a:pt x="3462205" y="1711266"/>
                </a:cubicBezTo>
                <a:cubicBezTo>
                  <a:pt x="3494375" y="1823567"/>
                  <a:pt x="3454414" y="2106356"/>
                  <a:pt x="3462205" y="2336199"/>
                </a:cubicBezTo>
                <a:cubicBezTo>
                  <a:pt x="3469996" y="2566042"/>
                  <a:pt x="3422660" y="2674221"/>
                  <a:pt x="3462205" y="2797599"/>
                </a:cubicBezTo>
                <a:cubicBezTo>
                  <a:pt x="3501750" y="2920977"/>
                  <a:pt x="3432773" y="3148257"/>
                  <a:pt x="3462205" y="3258998"/>
                </a:cubicBezTo>
                <a:cubicBezTo>
                  <a:pt x="3491637" y="3369739"/>
                  <a:pt x="3424516" y="3829684"/>
                  <a:pt x="3462205" y="4088349"/>
                </a:cubicBezTo>
                <a:cubicBezTo>
                  <a:pt x="3345059" y="4139817"/>
                  <a:pt x="3149035" y="4039597"/>
                  <a:pt x="2885171" y="4088349"/>
                </a:cubicBezTo>
                <a:cubicBezTo>
                  <a:pt x="2621307" y="4137101"/>
                  <a:pt x="2560147" y="4019854"/>
                  <a:pt x="2273515" y="4088349"/>
                </a:cubicBezTo>
                <a:cubicBezTo>
                  <a:pt x="1986883" y="4156844"/>
                  <a:pt x="1863122" y="4063085"/>
                  <a:pt x="1731103" y="4088349"/>
                </a:cubicBezTo>
                <a:cubicBezTo>
                  <a:pt x="1599084" y="4113613"/>
                  <a:pt x="1333370" y="4023891"/>
                  <a:pt x="1188690" y="4088349"/>
                </a:cubicBezTo>
                <a:cubicBezTo>
                  <a:pt x="1044010" y="4152807"/>
                  <a:pt x="750010" y="4081726"/>
                  <a:pt x="577034" y="4088349"/>
                </a:cubicBezTo>
                <a:cubicBezTo>
                  <a:pt x="404058" y="4094972"/>
                  <a:pt x="257628" y="4024253"/>
                  <a:pt x="0" y="4088349"/>
                </a:cubicBezTo>
                <a:cubicBezTo>
                  <a:pt x="-34759" y="3936915"/>
                  <a:pt x="7234" y="3734713"/>
                  <a:pt x="0" y="3422532"/>
                </a:cubicBezTo>
                <a:cubicBezTo>
                  <a:pt x="-7234" y="3110351"/>
                  <a:pt x="26069" y="3055364"/>
                  <a:pt x="0" y="2961133"/>
                </a:cubicBezTo>
                <a:cubicBezTo>
                  <a:pt x="-26069" y="2866902"/>
                  <a:pt x="22633" y="2697012"/>
                  <a:pt x="0" y="2458850"/>
                </a:cubicBezTo>
                <a:cubicBezTo>
                  <a:pt x="-22633" y="2220688"/>
                  <a:pt x="9319" y="2181169"/>
                  <a:pt x="0" y="1997451"/>
                </a:cubicBezTo>
                <a:cubicBezTo>
                  <a:pt x="-9319" y="1813733"/>
                  <a:pt x="4092" y="1576374"/>
                  <a:pt x="0" y="1454284"/>
                </a:cubicBezTo>
                <a:cubicBezTo>
                  <a:pt x="-4092" y="1332194"/>
                  <a:pt x="29560" y="1069600"/>
                  <a:pt x="0" y="870234"/>
                </a:cubicBezTo>
                <a:cubicBezTo>
                  <a:pt x="-29560" y="670868"/>
                  <a:pt x="81569" y="263095"/>
                  <a:pt x="0" y="0"/>
                </a:cubicBezTo>
                <a:close/>
              </a:path>
              <a:path w="3462205" h="4088349" stroke="0" extrusionOk="0">
                <a:moveTo>
                  <a:pt x="0" y="0"/>
                </a:moveTo>
                <a:cubicBezTo>
                  <a:pt x="271355" y="-5512"/>
                  <a:pt x="382076" y="32946"/>
                  <a:pt x="577034" y="0"/>
                </a:cubicBezTo>
                <a:cubicBezTo>
                  <a:pt x="771992" y="-32946"/>
                  <a:pt x="996062" y="62547"/>
                  <a:pt x="1188690" y="0"/>
                </a:cubicBezTo>
                <a:cubicBezTo>
                  <a:pt x="1381318" y="-62547"/>
                  <a:pt x="1536061" y="23516"/>
                  <a:pt x="1696480" y="0"/>
                </a:cubicBezTo>
                <a:cubicBezTo>
                  <a:pt x="1856899" y="-23516"/>
                  <a:pt x="2024835" y="17678"/>
                  <a:pt x="2342759" y="0"/>
                </a:cubicBezTo>
                <a:cubicBezTo>
                  <a:pt x="2660683" y="-17678"/>
                  <a:pt x="2754769" y="13271"/>
                  <a:pt x="2954415" y="0"/>
                </a:cubicBezTo>
                <a:cubicBezTo>
                  <a:pt x="3154061" y="-13271"/>
                  <a:pt x="3356108" y="5432"/>
                  <a:pt x="3462205" y="0"/>
                </a:cubicBezTo>
                <a:cubicBezTo>
                  <a:pt x="3499587" y="199187"/>
                  <a:pt x="3416101" y="436106"/>
                  <a:pt x="3462205" y="665817"/>
                </a:cubicBezTo>
                <a:cubicBezTo>
                  <a:pt x="3508309" y="895528"/>
                  <a:pt x="3404270" y="1003948"/>
                  <a:pt x="3462205" y="1331634"/>
                </a:cubicBezTo>
                <a:cubicBezTo>
                  <a:pt x="3520140" y="1659320"/>
                  <a:pt x="3391927" y="1687687"/>
                  <a:pt x="3462205" y="1997451"/>
                </a:cubicBezTo>
                <a:cubicBezTo>
                  <a:pt x="3532483" y="2307215"/>
                  <a:pt x="3415770" y="2425284"/>
                  <a:pt x="3462205" y="2581500"/>
                </a:cubicBezTo>
                <a:cubicBezTo>
                  <a:pt x="3508640" y="2737716"/>
                  <a:pt x="3439982" y="2866269"/>
                  <a:pt x="3462205" y="3124667"/>
                </a:cubicBezTo>
                <a:cubicBezTo>
                  <a:pt x="3484428" y="3383065"/>
                  <a:pt x="3461148" y="3480968"/>
                  <a:pt x="3462205" y="3586066"/>
                </a:cubicBezTo>
                <a:cubicBezTo>
                  <a:pt x="3463262" y="3691164"/>
                  <a:pt x="3449272" y="3950212"/>
                  <a:pt x="3462205" y="4088349"/>
                </a:cubicBezTo>
                <a:cubicBezTo>
                  <a:pt x="3325692" y="4132128"/>
                  <a:pt x="3071029" y="4074382"/>
                  <a:pt x="2954415" y="4088349"/>
                </a:cubicBezTo>
                <a:cubicBezTo>
                  <a:pt x="2837801" y="4102316"/>
                  <a:pt x="2552354" y="4044429"/>
                  <a:pt x="2412003" y="4088349"/>
                </a:cubicBezTo>
                <a:cubicBezTo>
                  <a:pt x="2271652" y="4132269"/>
                  <a:pt x="1977271" y="4026323"/>
                  <a:pt x="1800347" y="4088349"/>
                </a:cubicBezTo>
                <a:cubicBezTo>
                  <a:pt x="1623423" y="4150375"/>
                  <a:pt x="1320251" y="4074935"/>
                  <a:pt x="1188690" y="4088349"/>
                </a:cubicBezTo>
                <a:cubicBezTo>
                  <a:pt x="1057129" y="4101763"/>
                  <a:pt x="826488" y="4085178"/>
                  <a:pt x="542412" y="4088349"/>
                </a:cubicBezTo>
                <a:cubicBezTo>
                  <a:pt x="258336" y="4091520"/>
                  <a:pt x="196640" y="4053060"/>
                  <a:pt x="0" y="4088349"/>
                </a:cubicBezTo>
                <a:cubicBezTo>
                  <a:pt x="-30073" y="3883933"/>
                  <a:pt x="17831" y="3732849"/>
                  <a:pt x="0" y="3504299"/>
                </a:cubicBezTo>
                <a:cubicBezTo>
                  <a:pt x="-17831" y="3275749"/>
                  <a:pt x="19585" y="3043733"/>
                  <a:pt x="0" y="2879366"/>
                </a:cubicBezTo>
                <a:cubicBezTo>
                  <a:pt x="-19585" y="2714999"/>
                  <a:pt x="49810" y="2583837"/>
                  <a:pt x="0" y="2377083"/>
                </a:cubicBezTo>
                <a:cubicBezTo>
                  <a:pt x="-49810" y="2170329"/>
                  <a:pt x="49158" y="1909352"/>
                  <a:pt x="0" y="1752150"/>
                </a:cubicBezTo>
                <a:cubicBezTo>
                  <a:pt x="-49158" y="1594948"/>
                  <a:pt x="22305" y="1462643"/>
                  <a:pt x="0" y="1249867"/>
                </a:cubicBezTo>
                <a:cubicBezTo>
                  <a:pt x="-22305" y="1037091"/>
                  <a:pt x="11876" y="895818"/>
                  <a:pt x="0" y="788467"/>
                </a:cubicBezTo>
                <a:cubicBezTo>
                  <a:pt x="-11876" y="681116"/>
                  <a:pt x="2626" y="3124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271804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AEEE95-FBF4-421D-9FF1-4634886886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890821"/>
            <a:ext cx="1736162" cy="17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60C52FE-2B2C-4D00-8665-063E7C09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471889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АВТОР: АЛИЕВА ЛУИЗА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9160D-5AFF-47DF-92C5-325EAF579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875489"/>
            <a:ext cx="3052773" cy="2165583"/>
          </a:xfrm>
          <a:custGeom>
            <a:avLst/>
            <a:gdLst>
              <a:gd name="connsiteX0" fmla="*/ 0 w 3052773"/>
              <a:gd name="connsiteY0" fmla="*/ 0 h 2165583"/>
              <a:gd name="connsiteX1" fmla="*/ 447740 w 3052773"/>
              <a:gd name="connsiteY1" fmla="*/ 0 h 2165583"/>
              <a:gd name="connsiteX2" fmla="*/ 895480 w 3052773"/>
              <a:gd name="connsiteY2" fmla="*/ 0 h 2165583"/>
              <a:gd name="connsiteX3" fmla="*/ 1373748 w 3052773"/>
              <a:gd name="connsiteY3" fmla="*/ 0 h 2165583"/>
              <a:gd name="connsiteX4" fmla="*/ 1790960 w 3052773"/>
              <a:gd name="connsiteY4" fmla="*/ 0 h 2165583"/>
              <a:gd name="connsiteX5" fmla="*/ 2269228 w 3052773"/>
              <a:gd name="connsiteY5" fmla="*/ 0 h 2165583"/>
              <a:gd name="connsiteX6" fmla="*/ 3052773 w 3052773"/>
              <a:gd name="connsiteY6" fmla="*/ 0 h 2165583"/>
              <a:gd name="connsiteX7" fmla="*/ 3052773 w 3052773"/>
              <a:gd name="connsiteY7" fmla="*/ 541396 h 2165583"/>
              <a:gd name="connsiteX8" fmla="*/ 3052773 w 3052773"/>
              <a:gd name="connsiteY8" fmla="*/ 1039480 h 2165583"/>
              <a:gd name="connsiteX9" fmla="*/ 3052773 w 3052773"/>
              <a:gd name="connsiteY9" fmla="*/ 1559220 h 2165583"/>
              <a:gd name="connsiteX10" fmla="*/ 3052773 w 3052773"/>
              <a:gd name="connsiteY10" fmla="*/ 2165583 h 2165583"/>
              <a:gd name="connsiteX11" fmla="*/ 2543978 w 3052773"/>
              <a:gd name="connsiteY11" fmla="*/ 2165583 h 2165583"/>
              <a:gd name="connsiteX12" fmla="*/ 2096237 w 3052773"/>
              <a:gd name="connsiteY12" fmla="*/ 2165583 h 2165583"/>
              <a:gd name="connsiteX13" fmla="*/ 1526387 w 3052773"/>
              <a:gd name="connsiteY13" fmla="*/ 2165583 h 2165583"/>
              <a:gd name="connsiteX14" fmla="*/ 1078646 w 3052773"/>
              <a:gd name="connsiteY14" fmla="*/ 2165583 h 2165583"/>
              <a:gd name="connsiteX15" fmla="*/ 539323 w 3052773"/>
              <a:gd name="connsiteY15" fmla="*/ 2165583 h 2165583"/>
              <a:gd name="connsiteX16" fmla="*/ 0 w 3052773"/>
              <a:gd name="connsiteY16" fmla="*/ 2165583 h 2165583"/>
              <a:gd name="connsiteX17" fmla="*/ 0 w 3052773"/>
              <a:gd name="connsiteY17" fmla="*/ 1602531 h 2165583"/>
              <a:gd name="connsiteX18" fmla="*/ 0 w 3052773"/>
              <a:gd name="connsiteY18" fmla="*/ 1104447 h 2165583"/>
              <a:gd name="connsiteX19" fmla="*/ 0 w 3052773"/>
              <a:gd name="connsiteY19" fmla="*/ 541396 h 2165583"/>
              <a:gd name="connsiteX20" fmla="*/ 0 w 3052773"/>
              <a:gd name="connsiteY20" fmla="*/ 0 h 21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52773" h="2165583" fill="none" extrusionOk="0">
                <a:moveTo>
                  <a:pt x="0" y="0"/>
                </a:moveTo>
                <a:cubicBezTo>
                  <a:pt x="149150" y="-556"/>
                  <a:pt x="314302" y="6912"/>
                  <a:pt x="447740" y="0"/>
                </a:cubicBezTo>
                <a:cubicBezTo>
                  <a:pt x="581178" y="-6912"/>
                  <a:pt x="780155" y="36258"/>
                  <a:pt x="895480" y="0"/>
                </a:cubicBezTo>
                <a:cubicBezTo>
                  <a:pt x="1010805" y="-36258"/>
                  <a:pt x="1275719" y="53331"/>
                  <a:pt x="1373748" y="0"/>
                </a:cubicBezTo>
                <a:cubicBezTo>
                  <a:pt x="1471777" y="-53331"/>
                  <a:pt x="1675440" y="27286"/>
                  <a:pt x="1790960" y="0"/>
                </a:cubicBezTo>
                <a:cubicBezTo>
                  <a:pt x="1906480" y="-27286"/>
                  <a:pt x="2043327" y="47199"/>
                  <a:pt x="2269228" y="0"/>
                </a:cubicBezTo>
                <a:cubicBezTo>
                  <a:pt x="2495129" y="-47199"/>
                  <a:pt x="2869529" y="91682"/>
                  <a:pt x="3052773" y="0"/>
                </a:cubicBezTo>
                <a:cubicBezTo>
                  <a:pt x="3105456" y="193801"/>
                  <a:pt x="3033700" y="315897"/>
                  <a:pt x="3052773" y="541396"/>
                </a:cubicBezTo>
                <a:cubicBezTo>
                  <a:pt x="3071846" y="766895"/>
                  <a:pt x="3035326" y="838717"/>
                  <a:pt x="3052773" y="1039480"/>
                </a:cubicBezTo>
                <a:cubicBezTo>
                  <a:pt x="3070220" y="1240243"/>
                  <a:pt x="3029390" y="1369938"/>
                  <a:pt x="3052773" y="1559220"/>
                </a:cubicBezTo>
                <a:cubicBezTo>
                  <a:pt x="3076156" y="1748502"/>
                  <a:pt x="2996861" y="1894393"/>
                  <a:pt x="3052773" y="2165583"/>
                </a:cubicBezTo>
                <a:cubicBezTo>
                  <a:pt x="2950058" y="2217169"/>
                  <a:pt x="2738657" y="2156760"/>
                  <a:pt x="2543978" y="2165583"/>
                </a:cubicBezTo>
                <a:cubicBezTo>
                  <a:pt x="2349300" y="2174406"/>
                  <a:pt x="2209974" y="2127995"/>
                  <a:pt x="2096237" y="2165583"/>
                </a:cubicBezTo>
                <a:cubicBezTo>
                  <a:pt x="1982500" y="2203171"/>
                  <a:pt x="1693036" y="2149598"/>
                  <a:pt x="1526387" y="2165583"/>
                </a:cubicBezTo>
                <a:cubicBezTo>
                  <a:pt x="1359738" y="2181568"/>
                  <a:pt x="1280453" y="2157978"/>
                  <a:pt x="1078646" y="2165583"/>
                </a:cubicBezTo>
                <a:cubicBezTo>
                  <a:pt x="876839" y="2173188"/>
                  <a:pt x="742209" y="2149939"/>
                  <a:pt x="539323" y="2165583"/>
                </a:cubicBezTo>
                <a:cubicBezTo>
                  <a:pt x="336437" y="2181227"/>
                  <a:pt x="117713" y="2111296"/>
                  <a:pt x="0" y="2165583"/>
                </a:cubicBezTo>
                <a:cubicBezTo>
                  <a:pt x="-58767" y="1968469"/>
                  <a:pt x="19819" y="1750765"/>
                  <a:pt x="0" y="1602531"/>
                </a:cubicBezTo>
                <a:cubicBezTo>
                  <a:pt x="-19819" y="1454297"/>
                  <a:pt x="59349" y="1338502"/>
                  <a:pt x="0" y="1104447"/>
                </a:cubicBezTo>
                <a:cubicBezTo>
                  <a:pt x="-59349" y="870392"/>
                  <a:pt x="63343" y="767543"/>
                  <a:pt x="0" y="541396"/>
                </a:cubicBezTo>
                <a:cubicBezTo>
                  <a:pt x="-63343" y="315249"/>
                  <a:pt x="63549" y="151517"/>
                  <a:pt x="0" y="0"/>
                </a:cubicBezTo>
                <a:close/>
              </a:path>
              <a:path w="3052773" h="2165583" stroke="0" extrusionOk="0">
                <a:moveTo>
                  <a:pt x="0" y="0"/>
                </a:moveTo>
                <a:cubicBezTo>
                  <a:pt x="219661" y="-39363"/>
                  <a:pt x="248455" y="31815"/>
                  <a:pt x="447740" y="0"/>
                </a:cubicBezTo>
                <a:cubicBezTo>
                  <a:pt x="647025" y="-31815"/>
                  <a:pt x="796080" y="45936"/>
                  <a:pt x="895480" y="0"/>
                </a:cubicBezTo>
                <a:cubicBezTo>
                  <a:pt x="994880" y="-45936"/>
                  <a:pt x="1198976" y="13915"/>
                  <a:pt x="1312692" y="0"/>
                </a:cubicBezTo>
                <a:cubicBezTo>
                  <a:pt x="1426408" y="-13915"/>
                  <a:pt x="1555557" y="13792"/>
                  <a:pt x="1729905" y="0"/>
                </a:cubicBezTo>
                <a:cubicBezTo>
                  <a:pt x="1904253" y="-13792"/>
                  <a:pt x="2078155" y="27751"/>
                  <a:pt x="2208172" y="0"/>
                </a:cubicBezTo>
                <a:cubicBezTo>
                  <a:pt x="2338189" y="-27751"/>
                  <a:pt x="2750533" y="69411"/>
                  <a:pt x="3052773" y="0"/>
                </a:cubicBezTo>
                <a:cubicBezTo>
                  <a:pt x="3091776" y="176836"/>
                  <a:pt x="3009242" y="394403"/>
                  <a:pt x="3052773" y="584707"/>
                </a:cubicBezTo>
                <a:cubicBezTo>
                  <a:pt x="3096304" y="775011"/>
                  <a:pt x="3041396" y="954606"/>
                  <a:pt x="3052773" y="1061136"/>
                </a:cubicBezTo>
                <a:cubicBezTo>
                  <a:pt x="3064150" y="1167666"/>
                  <a:pt x="3016807" y="1400183"/>
                  <a:pt x="3052773" y="1559220"/>
                </a:cubicBezTo>
                <a:cubicBezTo>
                  <a:pt x="3088739" y="1718257"/>
                  <a:pt x="3022894" y="2041978"/>
                  <a:pt x="3052773" y="2165583"/>
                </a:cubicBezTo>
                <a:cubicBezTo>
                  <a:pt x="2889439" y="2195102"/>
                  <a:pt x="2828095" y="2133866"/>
                  <a:pt x="2635561" y="2165583"/>
                </a:cubicBezTo>
                <a:cubicBezTo>
                  <a:pt x="2443027" y="2197300"/>
                  <a:pt x="2241463" y="2151389"/>
                  <a:pt x="2065710" y="2165583"/>
                </a:cubicBezTo>
                <a:cubicBezTo>
                  <a:pt x="1889957" y="2179777"/>
                  <a:pt x="1793089" y="2137795"/>
                  <a:pt x="1587442" y="2165583"/>
                </a:cubicBezTo>
                <a:cubicBezTo>
                  <a:pt x="1381795" y="2193371"/>
                  <a:pt x="1283846" y="2129035"/>
                  <a:pt x="1170230" y="2165583"/>
                </a:cubicBezTo>
                <a:cubicBezTo>
                  <a:pt x="1056614" y="2202131"/>
                  <a:pt x="942856" y="2143276"/>
                  <a:pt x="753017" y="2165583"/>
                </a:cubicBezTo>
                <a:cubicBezTo>
                  <a:pt x="563178" y="2187890"/>
                  <a:pt x="313409" y="2075711"/>
                  <a:pt x="0" y="2165583"/>
                </a:cubicBezTo>
                <a:cubicBezTo>
                  <a:pt x="-27604" y="2015337"/>
                  <a:pt x="26765" y="1735768"/>
                  <a:pt x="0" y="1580876"/>
                </a:cubicBezTo>
                <a:cubicBezTo>
                  <a:pt x="-26765" y="1425984"/>
                  <a:pt x="8000" y="1263474"/>
                  <a:pt x="0" y="1061136"/>
                </a:cubicBezTo>
                <a:cubicBezTo>
                  <a:pt x="-8000" y="858798"/>
                  <a:pt x="17786" y="780608"/>
                  <a:pt x="0" y="584707"/>
                </a:cubicBezTo>
                <a:cubicBezTo>
                  <a:pt x="-17786" y="388806"/>
                  <a:pt x="3320" y="17079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5826351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9DD4B-7B74-4A1A-8D20-51A748CB9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64" y="4415290"/>
            <a:ext cx="3052773" cy="2165583"/>
          </a:xfrm>
          <a:custGeom>
            <a:avLst/>
            <a:gdLst>
              <a:gd name="connsiteX0" fmla="*/ 0 w 3052773"/>
              <a:gd name="connsiteY0" fmla="*/ 0 h 2165583"/>
              <a:gd name="connsiteX1" fmla="*/ 417212 w 3052773"/>
              <a:gd name="connsiteY1" fmla="*/ 0 h 2165583"/>
              <a:gd name="connsiteX2" fmla="*/ 864952 w 3052773"/>
              <a:gd name="connsiteY2" fmla="*/ 0 h 2165583"/>
              <a:gd name="connsiteX3" fmla="*/ 1312692 w 3052773"/>
              <a:gd name="connsiteY3" fmla="*/ 0 h 2165583"/>
              <a:gd name="connsiteX4" fmla="*/ 1760432 w 3052773"/>
              <a:gd name="connsiteY4" fmla="*/ 0 h 2165583"/>
              <a:gd name="connsiteX5" fmla="*/ 2177645 w 3052773"/>
              <a:gd name="connsiteY5" fmla="*/ 0 h 2165583"/>
              <a:gd name="connsiteX6" fmla="*/ 3052773 w 3052773"/>
              <a:gd name="connsiteY6" fmla="*/ 0 h 2165583"/>
              <a:gd name="connsiteX7" fmla="*/ 3052773 w 3052773"/>
              <a:gd name="connsiteY7" fmla="*/ 584707 h 2165583"/>
              <a:gd name="connsiteX8" fmla="*/ 3052773 w 3052773"/>
              <a:gd name="connsiteY8" fmla="*/ 1169415 h 2165583"/>
              <a:gd name="connsiteX9" fmla="*/ 3052773 w 3052773"/>
              <a:gd name="connsiteY9" fmla="*/ 1645843 h 2165583"/>
              <a:gd name="connsiteX10" fmla="*/ 3052773 w 3052773"/>
              <a:gd name="connsiteY10" fmla="*/ 2165583 h 2165583"/>
              <a:gd name="connsiteX11" fmla="*/ 2513450 w 3052773"/>
              <a:gd name="connsiteY11" fmla="*/ 2165583 h 2165583"/>
              <a:gd name="connsiteX12" fmla="*/ 1974127 w 3052773"/>
              <a:gd name="connsiteY12" fmla="*/ 2165583 h 2165583"/>
              <a:gd name="connsiteX13" fmla="*/ 1465331 w 3052773"/>
              <a:gd name="connsiteY13" fmla="*/ 2165583 h 2165583"/>
              <a:gd name="connsiteX14" fmla="*/ 895480 w 3052773"/>
              <a:gd name="connsiteY14" fmla="*/ 2165583 h 2165583"/>
              <a:gd name="connsiteX15" fmla="*/ 0 w 3052773"/>
              <a:gd name="connsiteY15" fmla="*/ 2165583 h 2165583"/>
              <a:gd name="connsiteX16" fmla="*/ 0 w 3052773"/>
              <a:gd name="connsiteY16" fmla="*/ 1689155 h 2165583"/>
              <a:gd name="connsiteX17" fmla="*/ 0 w 3052773"/>
              <a:gd name="connsiteY17" fmla="*/ 1147759 h 2165583"/>
              <a:gd name="connsiteX18" fmla="*/ 0 w 3052773"/>
              <a:gd name="connsiteY18" fmla="*/ 584707 h 2165583"/>
              <a:gd name="connsiteX19" fmla="*/ 0 w 3052773"/>
              <a:gd name="connsiteY19" fmla="*/ 0 h 21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52773" h="2165583" fill="none" extrusionOk="0">
                <a:moveTo>
                  <a:pt x="0" y="0"/>
                </a:moveTo>
                <a:cubicBezTo>
                  <a:pt x="133034" y="-12825"/>
                  <a:pt x="211603" y="10848"/>
                  <a:pt x="417212" y="0"/>
                </a:cubicBezTo>
                <a:cubicBezTo>
                  <a:pt x="622821" y="-10848"/>
                  <a:pt x="761312" y="11881"/>
                  <a:pt x="864952" y="0"/>
                </a:cubicBezTo>
                <a:cubicBezTo>
                  <a:pt x="968592" y="-11881"/>
                  <a:pt x="1204105" y="18783"/>
                  <a:pt x="1312692" y="0"/>
                </a:cubicBezTo>
                <a:cubicBezTo>
                  <a:pt x="1421279" y="-18783"/>
                  <a:pt x="1665203" y="9692"/>
                  <a:pt x="1760432" y="0"/>
                </a:cubicBezTo>
                <a:cubicBezTo>
                  <a:pt x="1855661" y="-9692"/>
                  <a:pt x="2026158" y="30009"/>
                  <a:pt x="2177645" y="0"/>
                </a:cubicBezTo>
                <a:cubicBezTo>
                  <a:pt x="2329132" y="-30009"/>
                  <a:pt x="2829023" y="75917"/>
                  <a:pt x="3052773" y="0"/>
                </a:cubicBezTo>
                <a:cubicBezTo>
                  <a:pt x="3106927" y="189363"/>
                  <a:pt x="3049427" y="390903"/>
                  <a:pt x="3052773" y="584707"/>
                </a:cubicBezTo>
                <a:cubicBezTo>
                  <a:pt x="3056119" y="778511"/>
                  <a:pt x="3007418" y="944664"/>
                  <a:pt x="3052773" y="1169415"/>
                </a:cubicBezTo>
                <a:cubicBezTo>
                  <a:pt x="3098128" y="1394166"/>
                  <a:pt x="3003011" y="1431765"/>
                  <a:pt x="3052773" y="1645843"/>
                </a:cubicBezTo>
                <a:cubicBezTo>
                  <a:pt x="3102535" y="1859921"/>
                  <a:pt x="3022719" y="1965562"/>
                  <a:pt x="3052773" y="2165583"/>
                </a:cubicBezTo>
                <a:cubicBezTo>
                  <a:pt x="2787611" y="2169990"/>
                  <a:pt x="2728812" y="2157618"/>
                  <a:pt x="2513450" y="2165583"/>
                </a:cubicBezTo>
                <a:cubicBezTo>
                  <a:pt x="2298088" y="2173548"/>
                  <a:pt x="2185878" y="2150251"/>
                  <a:pt x="1974127" y="2165583"/>
                </a:cubicBezTo>
                <a:cubicBezTo>
                  <a:pt x="1762376" y="2180915"/>
                  <a:pt x="1651953" y="2155500"/>
                  <a:pt x="1465331" y="2165583"/>
                </a:cubicBezTo>
                <a:cubicBezTo>
                  <a:pt x="1278709" y="2175666"/>
                  <a:pt x="1164403" y="2105112"/>
                  <a:pt x="895480" y="2165583"/>
                </a:cubicBezTo>
                <a:cubicBezTo>
                  <a:pt x="626557" y="2226054"/>
                  <a:pt x="331858" y="2109831"/>
                  <a:pt x="0" y="2165583"/>
                </a:cubicBezTo>
                <a:cubicBezTo>
                  <a:pt x="-38177" y="2035067"/>
                  <a:pt x="11096" y="1827874"/>
                  <a:pt x="0" y="1689155"/>
                </a:cubicBezTo>
                <a:cubicBezTo>
                  <a:pt x="-11096" y="1550436"/>
                  <a:pt x="50150" y="1306103"/>
                  <a:pt x="0" y="1147759"/>
                </a:cubicBezTo>
                <a:cubicBezTo>
                  <a:pt x="-50150" y="989415"/>
                  <a:pt x="63044" y="864879"/>
                  <a:pt x="0" y="584707"/>
                </a:cubicBezTo>
                <a:cubicBezTo>
                  <a:pt x="-63044" y="304535"/>
                  <a:pt x="19076" y="284427"/>
                  <a:pt x="0" y="0"/>
                </a:cubicBezTo>
                <a:close/>
              </a:path>
              <a:path w="3052773" h="2165583" stroke="0" extrusionOk="0">
                <a:moveTo>
                  <a:pt x="0" y="0"/>
                </a:moveTo>
                <a:cubicBezTo>
                  <a:pt x="227116" y="-35091"/>
                  <a:pt x="401720" y="54378"/>
                  <a:pt x="508796" y="0"/>
                </a:cubicBezTo>
                <a:cubicBezTo>
                  <a:pt x="615872" y="-54378"/>
                  <a:pt x="749979" y="6720"/>
                  <a:pt x="926008" y="0"/>
                </a:cubicBezTo>
                <a:cubicBezTo>
                  <a:pt x="1102037" y="-6720"/>
                  <a:pt x="1237151" y="23"/>
                  <a:pt x="1434803" y="0"/>
                </a:cubicBezTo>
                <a:cubicBezTo>
                  <a:pt x="1632455" y="-23"/>
                  <a:pt x="1841118" y="59564"/>
                  <a:pt x="1943599" y="0"/>
                </a:cubicBezTo>
                <a:cubicBezTo>
                  <a:pt x="2046080" y="-59564"/>
                  <a:pt x="2277398" y="54545"/>
                  <a:pt x="2482922" y="0"/>
                </a:cubicBezTo>
                <a:cubicBezTo>
                  <a:pt x="2688446" y="-54545"/>
                  <a:pt x="2815276" y="21522"/>
                  <a:pt x="3052773" y="0"/>
                </a:cubicBezTo>
                <a:cubicBezTo>
                  <a:pt x="3107568" y="218239"/>
                  <a:pt x="3027614" y="332735"/>
                  <a:pt x="3052773" y="498084"/>
                </a:cubicBezTo>
                <a:cubicBezTo>
                  <a:pt x="3077932" y="663433"/>
                  <a:pt x="3017319" y="892760"/>
                  <a:pt x="3052773" y="1082792"/>
                </a:cubicBezTo>
                <a:cubicBezTo>
                  <a:pt x="3088227" y="1272824"/>
                  <a:pt x="3046293" y="1393656"/>
                  <a:pt x="3052773" y="1645843"/>
                </a:cubicBezTo>
                <a:cubicBezTo>
                  <a:pt x="3059253" y="1898030"/>
                  <a:pt x="3019708" y="1943924"/>
                  <a:pt x="3052773" y="2165583"/>
                </a:cubicBezTo>
                <a:cubicBezTo>
                  <a:pt x="2843804" y="2202309"/>
                  <a:pt x="2735423" y="2102669"/>
                  <a:pt x="2513450" y="2165583"/>
                </a:cubicBezTo>
                <a:cubicBezTo>
                  <a:pt x="2291477" y="2228497"/>
                  <a:pt x="2210498" y="2118097"/>
                  <a:pt x="1943599" y="2165583"/>
                </a:cubicBezTo>
                <a:cubicBezTo>
                  <a:pt x="1676700" y="2213069"/>
                  <a:pt x="1667996" y="2116631"/>
                  <a:pt x="1495859" y="2165583"/>
                </a:cubicBezTo>
                <a:cubicBezTo>
                  <a:pt x="1323722" y="2214535"/>
                  <a:pt x="1210389" y="2158482"/>
                  <a:pt x="987063" y="2165583"/>
                </a:cubicBezTo>
                <a:cubicBezTo>
                  <a:pt x="763737" y="2172684"/>
                  <a:pt x="747854" y="2154440"/>
                  <a:pt x="508796" y="2165583"/>
                </a:cubicBezTo>
                <a:cubicBezTo>
                  <a:pt x="269738" y="2176726"/>
                  <a:pt x="185810" y="2112911"/>
                  <a:pt x="0" y="2165583"/>
                </a:cubicBezTo>
                <a:cubicBezTo>
                  <a:pt x="-63497" y="1974905"/>
                  <a:pt x="46455" y="1762872"/>
                  <a:pt x="0" y="1602531"/>
                </a:cubicBezTo>
                <a:cubicBezTo>
                  <a:pt x="-46455" y="1442190"/>
                  <a:pt x="39762" y="1207284"/>
                  <a:pt x="0" y="1039480"/>
                </a:cubicBezTo>
                <a:cubicBezTo>
                  <a:pt x="-39762" y="871676"/>
                  <a:pt x="25303" y="678918"/>
                  <a:pt x="0" y="498084"/>
                </a:cubicBezTo>
                <a:cubicBezTo>
                  <a:pt x="-25303" y="317250"/>
                  <a:pt x="6419" y="14324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2540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FB327C-6307-4A96-8F6D-145795363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7" y="1858299"/>
            <a:ext cx="3111148" cy="2206993"/>
          </a:xfrm>
          <a:custGeom>
            <a:avLst/>
            <a:gdLst>
              <a:gd name="connsiteX0" fmla="*/ 0 w 3111148"/>
              <a:gd name="connsiteY0" fmla="*/ 0 h 2206993"/>
              <a:gd name="connsiteX1" fmla="*/ 456302 w 3111148"/>
              <a:gd name="connsiteY1" fmla="*/ 0 h 2206993"/>
              <a:gd name="connsiteX2" fmla="*/ 1005938 w 3111148"/>
              <a:gd name="connsiteY2" fmla="*/ 0 h 2206993"/>
              <a:gd name="connsiteX3" fmla="*/ 1555574 w 3111148"/>
              <a:gd name="connsiteY3" fmla="*/ 0 h 2206993"/>
              <a:gd name="connsiteX4" fmla="*/ 1980764 w 3111148"/>
              <a:gd name="connsiteY4" fmla="*/ 0 h 2206993"/>
              <a:gd name="connsiteX5" fmla="*/ 2561512 w 3111148"/>
              <a:gd name="connsiteY5" fmla="*/ 0 h 2206993"/>
              <a:gd name="connsiteX6" fmla="*/ 3111148 w 3111148"/>
              <a:gd name="connsiteY6" fmla="*/ 0 h 2206993"/>
              <a:gd name="connsiteX7" fmla="*/ 3111148 w 3111148"/>
              <a:gd name="connsiteY7" fmla="*/ 529678 h 2206993"/>
              <a:gd name="connsiteX8" fmla="*/ 3111148 w 3111148"/>
              <a:gd name="connsiteY8" fmla="*/ 1103497 h 2206993"/>
              <a:gd name="connsiteX9" fmla="*/ 3111148 w 3111148"/>
              <a:gd name="connsiteY9" fmla="*/ 1655245 h 2206993"/>
              <a:gd name="connsiteX10" fmla="*/ 3111148 w 3111148"/>
              <a:gd name="connsiteY10" fmla="*/ 2206993 h 2206993"/>
              <a:gd name="connsiteX11" fmla="*/ 2685958 w 3111148"/>
              <a:gd name="connsiteY11" fmla="*/ 2206993 h 2206993"/>
              <a:gd name="connsiteX12" fmla="*/ 2105210 w 3111148"/>
              <a:gd name="connsiteY12" fmla="*/ 2206993 h 2206993"/>
              <a:gd name="connsiteX13" fmla="*/ 1617797 w 3111148"/>
              <a:gd name="connsiteY13" fmla="*/ 2206993 h 2206993"/>
              <a:gd name="connsiteX14" fmla="*/ 1192607 w 3111148"/>
              <a:gd name="connsiteY14" fmla="*/ 2206993 h 2206993"/>
              <a:gd name="connsiteX15" fmla="*/ 611859 w 3111148"/>
              <a:gd name="connsiteY15" fmla="*/ 2206993 h 2206993"/>
              <a:gd name="connsiteX16" fmla="*/ 0 w 3111148"/>
              <a:gd name="connsiteY16" fmla="*/ 2206993 h 2206993"/>
              <a:gd name="connsiteX17" fmla="*/ 0 w 3111148"/>
              <a:gd name="connsiteY17" fmla="*/ 1655245 h 2206993"/>
              <a:gd name="connsiteX18" fmla="*/ 0 w 3111148"/>
              <a:gd name="connsiteY18" fmla="*/ 1125566 h 2206993"/>
              <a:gd name="connsiteX19" fmla="*/ 0 w 3111148"/>
              <a:gd name="connsiteY19" fmla="*/ 617958 h 2206993"/>
              <a:gd name="connsiteX20" fmla="*/ 0 w 3111148"/>
              <a:gd name="connsiteY20" fmla="*/ 0 h 220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11148" h="2206993" fill="none" extrusionOk="0">
                <a:moveTo>
                  <a:pt x="0" y="0"/>
                </a:moveTo>
                <a:cubicBezTo>
                  <a:pt x="166215" y="-45887"/>
                  <a:pt x="271492" y="49460"/>
                  <a:pt x="456302" y="0"/>
                </a:cubicBezTo>
                <a:cubicBezTo>
                  <a:pt x="641112" y="-49460"/>
                  <a:pt x="763189" y="48665"/>
                  <a:pt x="1005938" y="0"/>
                </a:cubicBezTo>
                <a:cubicBezTo>
                  <a:pt x="1248687" y="-48665"/>
                  <a:pt x="1309883" y="26834"/>
                  <a:pt x="1555574" y="0"/>
                </a:cubicBezTo>
                <a:cubicBezTo>
                  <a:pt x="1801265" y="-26834"/>
                  <a:pt x="1844878" y="42275"/>
                  <a:pt x="1980764" y="0"/>
                </a:cubicBezTo>
                <a:cubicBezTo>
                  <a:pt x="2116650" y="-42275"/>
                  <a:pt x="2422610" y="31787"/>
                  <a:pt x="2561512" y="0"/>
                </a:cubicBezTo>
                <a:cubicBezTo>
                  <a:pt x="2700414" y="-31787"/>
                  <a:pt x="2847733" y="63941"/>
                  <a:pt x="3111148" y="0"/>
                </a:cubicBezTo>
                <a:cubicBezTo>
                  <a:pt x="3136829" y="233307"/>
                  <a:pt x="3052673" y="323268"/>
                  <a:pt x="3111148" y="529678"/>
                </a:cubicBezTo>
                <a:cubicBezTo>
                  <a:pt x="3169623" y="736088"/>
                  <a:pt x="3077577" y="872119"/>
                  <a:pt x="3111148" y="1103497"/>
                </a:cubicBezTo>
                <a:cubicBezTo>
                  <a:pt x="3144719" y="1334875"/>
                  <a:pt x="3100684" y="1382665"/>
                  <a:pt x="3111148" y="1655245"/>
                </a:cubicBezTo>
                <a:cubicBezTo>
                  <a:pt x="3121612" y="1927825"/>
                  <a:pt x="3047645" y="1983398"/>
                  <a:pt x="3111148" y="2206993"/>
                </a:cubicBezTo>
                <a:cubicBezTo>
                  <a:pt x="2932973" y="2215760"/>
                  <a:pt x="2857582" y="2202567"/>
                  <a:pt x="2685958" y="2206993"/>
                </a:cubicBezTo>
                <a:cubicBezTo>
                  <a:pt x="2514334" y="2211419"/>
                  <a:pt x="2364414" y="2171691"/>
                  <a:pt x="2105210" y="2206993"/>
                </a:cubicBezTo>
                <a:cubicBezTo>
                  <a:pt x="1846006" y="2242295"/>
                  <a:pt x="1754373" y="2173460"/>
                  <a:pt x="1617797" y="2206993"/>
                </a:cubicBezTo>
                <a:cubicBezTo>
                  <a:pt x="1481221" y="2240526"/>
                  <a:pt x="1364585" y="2169106"/>
                  <a:pt x="1192607" y="2206993"/>
                </a:cubicBezTo>
                <a:cubicBezTo>
                  <a:pt x="1020629" y="2244880"/>
                  <a:pt x="729242" y="2169538"/>
                  <a:pt x="611859" y="2206993"/>
                </a:cubicBezTo>
                <a:cubicBezTo>
                  <a:pt x="494476" y="2244448"/>
                  <a:pt x="157576" y="2174544"/>
                  <a:pt x="0" y="2206993"/>
                </a:cubicBezTo>
                <a:cubicBezTo>
                  <a:pt x="-60694" y="1973730"/>
                  <a:pt x="13693" y="1881463"/>
                  <a:pt x="0" y="1655245"/>
                </a:cubicBezTo>
                <a:cubicBezTo>
                  <a:pt x="-13693" y="1429027"/>
                  <a:pt x="38855" y="1343087"/>
                  <a:pt x="0" y="1125566"/>
                </a:cubicBezTo>
                <a:cubicBezTo>
                  <a:pt x="-38855" y="908045"/>
                  <a:pt x="22446" y="820569"/>
                  <a:pt x="0" y="617958"/>
                </a:cubicBezTo>
                <a:cubicBezTo>
                  <a:pt x="-22446" y="415347"/>
                  <a:pt x="19911" y="179912"/>
                  <a:pt x="0" y="0"/>
                </a:cubicBezTo>
                <a:close/>
              </a:path>
              <a:path w="3111148" h="2206993" stroke="0" extrusionOk="0">
                <a:moveTo>
                  <a:pt x="0" y="0"/>
                </a:moveTo>
                <a:cubicBezTo>
                  <a:pt x="266914" y="-62970"/>
                  <a:pt x="374822" y="25729"/>
                  <a:pt x="580748" y="0"/>
                </a:cubicBezTo>
                <a:cubicBezTo>
                  <a:pt x="786674" y="-25729"/>
                  <a:pt x="891044" y="38778"/>
                  <a:pt x="1005938" y="0"/>
                </a:cubicBezTo>
                <a:cubicBezTo>
                  <a:pt x="1120832" y="-38778"/>
                  <a:pt x="1360139" y="47922"/>
                  <a:pt x="1493351" y="0"/>
                </a:cubicBezTo>
                <a:cubicBezTo>
                  <a:pt x="1626563" y="-47922"/>
                  <a:pt x="1720458" y="22499"/>
                  <a:pt x="1918541" y="0"/>
                </a:cubicBezTo>
                <a:cubicBezTo>
                  <a:pt x="2116624" y="-22499"/>
                  <a:pt x="2349183" y="8221"/>
                  <a:pt x="2499289" y="0"/>
                </a:cubicBezTo>
                <a:cubicBezTo>
                  <a:pt x="2649395" y="-8221"/>
                  <a:pt x="2923244" y="45600"/>
                  <a:pt x="3111148" y="0"/>
                </a:cubicBezTo>
                <a:cubicBezTo>
                  <a:pt x="3140589" y="163998"/>
                  <a:pt x="3105589" y="347802"/>
                  <a:pt x="3111148" y="573818"/>
                </a:cubicBezTo>
                <a:cubicBezTo>
                  <a:pt x="3116707" y="799834"/>
                  <a:pt x="3086953" y="953012"/>
                  <a:pt x="3111148" y="1103497"/>
                </a:cubicBezTo>
                <a:cubicBezTo>
                  <a:pt x="3135343" y="1253982"/>
                  <a:pt x="3067619" y="1449449"/>
                  <a:pt x="3111148" y="1611105"/>
                </a:cubicBezTo>
                <a:cubicBezTo>
                  <a:pt x="3154677" y="1772761"/>
                  <a:pt x="3083897" y="1919691"/>
                  <a:pt x="3111148" y="2206993"/>
                </a:cubicBezTo>
                <a:cubicBezTo>
                  <a:pt x="2857303" y="2226237"/>
                  <a:pt x="2779686" y="2158972"/>
                  <a:pt x="2561512" y="2206993"/>
                </a:cubicBezTo>
                <a:cubicBezTo>
                  <a:pt x="2343338" y="2255014"/>
                  <a:pt x="2210612" y="2199044"/>
                  <a:pt x="2042987" y="2206993"/>
                </a:cubicBezTo>
                <a:cubicBezTo>
                  <a:pt x="1875363" y="2214942"/>
                  <a:pt x="1641851" y="2168549"/>
                  <a:pt x="1493351" y="2206993"/>
                </a:cubicBezTo>
                <a:cubicBezTo>
                  <a:pt x="1344851" y="2245437"/>
                  <a:pt x="1220848" y="2157873"/>
                  <a:pt x="974826" y="2206993"/>
                </a:cubicBezTo>
                <a:cubicBezTo>
                  <a:pt x="728805" y="2256113"/>
                  <a:pt x="641044" y="2194446"/>
                  <a:pt x="487413" y="2206993"/>
                </a:cubicBezTo>
                <a:cubicBezTo>
                  <a:pt x="333782" y="2219540"/>
                  <a:pt x="148558" y="2186161"/>
                  <a:pt x="0" y="2206993"/>
                </a:cubicBezTo>
                <a:cubicBezTo>
                  <a:pt x="-19531" y="2033723"/>
                  <a:pt x="4740" y="1887753"/>
                  <a:pt x="0" y="1721455"/>
                </a:cubicBezTo>
                <a:cubicBezTo>
                  <a:pt x="-4740" y="1555157"/>
                  <a:pt x="40487" y="1433163"/>
                  <a:pt x="0" y="1235916"/>
                </a:cubicBezTo>
                <a:cubicBezTo>
                  <a:pt x="-40487" y="1038669"/>
                  <a:pt x="5552" y="868130"/>
                  <a:pt x="0" y="728308"/>
                </a:cubicBezTo>
                <a:cubicBezTo>
                  <a:pt x="-5552" y="588486"/>
                  <a:pt x="48957" y="19363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9119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FA7FC0-685B-419F-AB74-C057FCFF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96" y="4373881"/>
            <a:ext cx="3535010" cy="2206993"/>
          </a:xfrm>
          <a:custGeom>
            <a:avLst/>
            <a:gdLst>
              <a:gd name="connsiteX0" fmla="*/ 0 w 3535010"/>
              <a:gd name="connsiteY0" fmla="*/ 0 h 2206993"/>
              <a:gd name="connsiteX1" fmla="*/ 624518 w 3535010"/>
              <a:gd name="connsiteY1" fmla="*/ 0 h 2206993"/>
              <a:gd name="connsiteX2" fmla="*/ 1249037 w 3535010"/>
              <a:gd name="connsiteY2" fmla="*/ 0 h 2206993"/>
              <a:gd name="connsiteX3" fmla="*/ 1732155 w 3535010"/>
              <a:gd name="connsiteY3" fmla="*/ 0 h 2206993"/>
              <a:gd name="connsiteX4" fmla="*/ 2215273 w 3535010"/>
              <a:gd name="connsiteY4" fmla="*/ 0 h 2206993"/>
              <a:gd name="connsiteX5" fmla="*/ 2804441 w 3535010"/>
              <a:gd name="connsiteY5" fmla="*/ 0 h 2206993"/>
              <a:gd name="connsiteX6" fmla="*/ 3535010 w 3535010"/>
              <a:gd name="connsiteY6" fmla="*/ 0 h 2206993"/>
              <a:gd name="connsiteX7" fmla="*/ 3535010 w 3535010"/>
              <a:gd name="connsiteY7" fmla="*/ 551748 h 2206993"/>
              <a:gd name="connsiteX8" fmla="*/ 3535010 w 3535010"/>
              <a:gd name="connsiteY8" fmla="*/ 1103497 h 2206993"/>
              <a:gd name="connsiteX9" fmla="*/ 3535010 w 3535010"/>
              <a:gd name="connsiteY9" fmla="*/ 1633175 h 2206993"/>
              <a:gd name="connsiteX10" fmla="*/ 3535010 w 3535010"/>
              <a:gd name="connsiteY10" fmla="*/ 2206993 h 2206993"/>
              <a:gd name="connsiteX11" fmla="*/ 3051892 w 3535010"/>
              <a:gd name="connsiteY11" fmla="*/ 2206993 h 2206993"/>
              <a:gd name="connsiteX12" fmla="*/ 2533424 w 3535010"/>
              <a:gd name="connsiteY12" fmla="*/ 2206993 h 2206993"/>
              <a:gd name="connsiteX13" fmla="*/ 1873555 w 3535010"/>
              <a:gd name="connsiteY13" fmla="*/ 2206993 h 2206993"/>
              <a:gd name="connsiteX14" fmla="*/ 1284387 w 3535010"/>
              <a:gd name="connsiteY14" fmla="*/ 2206993 h 2206993"/>
              <a:gd name="connsiteX15" fmla="*/ 659869 w 3535010"/>
              <a:gd name="connsiteY15" fmla="*/ 2206993 h 2206993"/>
              <a:gd name="connsiteX16" fmla="*/ 0 w 3535010"/>
              <a:gd name="connsiteY16" fmla="*/ 2206993 h 2206993"/>
              <a:gd name="connsiteX17" fmla="*/ 0 w 3535010"/>
              <a:gd name="connsiteY17" fmla="*/ 1699385 h 2206993"/>
              <a:gd name="connsiteX18" fmla="*/ 0 w 3535010"/>
              <a:gd name="connsiteY18" fmla="*/ 1169706 h 2206993"/>
              <a:gd name="connsiteX19" fmla="*/ 0 w 3535010"/>
              <a:gd name="connsiteY19" fmla="*/ 662098 h 2206993"/>
              <a:gd name="connsiteX20" fmla="*/ 0 w 3535010"/>
              <a:gd name="connsiteY20" fmla="*/ 0 h 220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35010" h="2206993" fill="none" extrusionOk="0">
                <a:moveTo>
                  <a:pt x="0" y="0"/>
                </a:moveTo>
                <a:cubicBezTo>
                  <a:pt x="299230" y="-33108"/>
                  <a:pt x="430445" y="16971"/>
                  <a:pt x="624518" y="0"/>
                </a:cubicBezTo>
                <a:cubicBezTo>
                  <a:pt x="818591" y="-16971"/>
                  <a:pt x="978079" y="63082"/>
                  <a:pt x="1249037" y="0"/>
                </a:cubicBezTo>
                <a:cubicBezTo>
                  <a:pt x="1519995" y="-63082"/>
                  <a:pt x="1588781" y="17317"/>
                  <a:pt x="1732155" y="0"/>
                </a:cubicBezTo>
                <a:cubicBezTo>
                  <a:pt x="1875529" y="-17317"/>
                  <a:pt x="2039947" y="43956"/>
                  <a:pt x="2215273" y="0"/>
                </a:cubicBezTo>
                <a:cubicBezTo>
                  <a:pt x="2390599" y="-43956"/>
                  <a:pt x="2524993" y="34460"/>
                  <a:pt x="2804441" y="0"/>
                </a:cubicBezTo>
                <a:cubicBezTo>
                  <a:pt x="3083889" y="-34460"/>
                  <a:pt x="3318095" y="80773"/>
                  <a:pt x="3535010" y="0"/>
                </a:cubicBezTo>
                <a:cubicBezTo>
                  <a:pt x="3560206" y="236437"/>
                  <a:pt x="3516929" y="328772"/>
                  <a:pt x="3535010" y="551748"/>
                </a:cubicBezTo>
                <a:cubicBezTo>
                  <a:pt x="3553091" y="774724"/>
                  <a:pt x="3514816" y="857392"/>
                  <a:pt x="3535010" y="1103497"/>
                </a:cubicBezTo>
                <a:cubicBezTo>
                  <a:pt x="3555204" y="1349602"/>
                  <a:pt x="3521136" y="1402312"/>
                  <a:pt x="3535010" y="1633175"/>
                </a:cubicBezTo>
                <a:cubicBezTo>
                  <a:pt x="3548884" y="1864038"/>
                  <a:pt x="3508552" y="2022463"/>
                  <a:pt x="3535010" y="2206993"/>
                </a:cubicBezTo>
                <a:cubicBezTo>
                  <a:pt x="3421858" y="2243833"/>
                  <a:pt x="3258251" y="2179315"/>
                  <a:pt x="3051892" y="2206993"/>
                </a:cubicBezTo>
                <a:cubicBezTo>
                  <a:pt x="2845533" y="2234671"/>
                  <a:pt x="2671120" y="2192933"/>
                  <a:pt x="2533424" y="2206993"/>
                </a:cubicBezTo>
                <a:cubicBezTo>
                  <a:pt x="2395728" y="2221053"/>
                  <a:pt x="2040946" y="2203231"/>
                  <a:pt x="1873555" y="2206993"/>
                </a:cubicBezTo>
                <a:cubicBezTo>
                  <a:pt x="1706164" y="2210755"/>
                  <a:pt x="1448893" y="2157124"/>
                  <a:pt x="1284387" y="2206993"/>
                </a:cubicBezTo>
                <a:cubicBezTo>
                  <a:pt x="1119881" y="2256862"/>
                  <a:pt x="797236" y="2197696"/>
                  <a:pt x="659869" y="2206993"/>
                </a:cubicBezTo>
                <a:cubicBezTo>
                  <a:pt x="522502" y="2216290"/>
                  <a:pt x="302464" y="2202994"/>
                  <a:pt x="0" y="2206993"/>
                </a:cubicBezTo>
                <a:cubicBezTo>
                  <a:pt x="-23099" y="2072500"/>
                  <a:pt x="46185" y="1915019"/>
                  <a:pt x="0" y="1699385"/>
                </a:cubicBezTo>
                <a:cubicBezTo>
                  <a:pt x="-46185" y="1483751"/>
                  <a:pt x="32122" y="1303832"/>
                  <a:pt x="0" y="1169706"/>
                </a:cubicBezTo>
                <a:cubicBezTo>
                  <a:pt x="-32122" y="1035580"/>
                  <a:pt x="16446" y="839860"/>
                  <a:pt x="0" y="662098"/>
                </a:cubicBezTo>
                <a:cubicBezTo>
                  <a:pt x="-16446" y="484336"/>
                  <a:pt x="57992" y="263931"/>
                  <a:pt x="0" y="0"/>
                </a:cubicBezTo>
                <a:close/>
              </a:path>
              <a:path w="3535010" h="2206993" stroke="0" extrusionOk="0">
                <a:moveTo>
                  <a:pt x="0" y="0"/>
                </a:moveTo>
                <a:cubicBezTo>
                  <a:pt x="196834" y="-1829"/>
                  <a:pt x="375274" y="5772"/>
                  <a:pt x="553818" y="0"/>
                </a:cubicBezTo>
                <a:cubicBezTo>
                  <a:pt x="732362" y="-5772"/>
                  <a:pt x="976442" y="46496"/>
                  <a:pt x="1213687" y="0"/>
                </a:cubicBezTo>
                <a:cubicBezTo>
                  <a:pt x="1450932" y="-46496"/>
                  <a:pt x="1574340" y="35253"/>
                  <a:pt x="1732155" y="0"/>
                </a:cubicBezTo>
                <a:cubicBezTo>
                  <a:pt x="1889970" y="-35253"/>
                  <a:pt x="2113341" y="31621"/>
                  <a:pt x="2250623" y="0"/>
                </a:cubicBezTo>
                <a:cubicBezTo>
                  <a:pt x="2387905" y="-31621"/>
                  <a:pt x="2725070" y="28519"/>
                  <a:pt x="2875141" y="0"/>
                </a:cubicBezTo>
                <a:cubicBezTo>
                  <a:pt x="3025212" y="-28519"/>
                  <a:pt x="3280908" y="78024"/>
                  <a:pt x="3535010" y="0"/>
                </a:cubicBezTo>
                <a:cubicBezTo>
                  <a:pt x="3576050" y="138872"/>
                  <a:pt x="3487382" y="308460"/>
                  <a:pt x="3535010" y="529678"/>
                </a:cubicBezTo>
                <a:cubicBezTo>
                  <a:pt x="3582638" y="750896"/>
                  <a:pt x="3467726" y="914454"/>
                  <a:pt x="3535010" y="1103497"/>
                </a:cubicBezTo>
                <a:cubicBezTo>
                  <a:pt x="3602294" y="1292540"/>
                  <a:pt x="3527261" y="1420382"/>
                  <a:pt x="3535010" y="1655245"/>
                </a:cubicBezTo>
                <a:cubicBezTo>
                  <a:pt x="3542759" y="1890108"/>
                  <a:pt x="3488266" y="2024422"/>
                  <a:pt x="3535010" y="2206993"/>
                </a:cubicBezTo>
                <a:cubicBezTo>
                  <a:pt x="3327731" y="2249292"/>
                  <a:pt x="3139698" y="2146704"/>
                  <a:pt x="2910492" y="2206993"/>
                </a:cubicBezTo>
                <a:cubicBezTo>
                  <a:pt x="2681286" y="2267282"/>
                  <a:pt x="2474168" y="2200111"/>
                  <a:pt x="2250623" y="2206993"/>
                </a:cubicBezTo>
                <a:cubicBezTo>
                  <a:pt x="2027078" y="2213875"/>
                  <a:pt x="1921133" y="2166255"/>
                  <a:pt x="1661455" y="2206993"/>
                </a:cubicBezTo>
                <a:cubicBezTo>
                  <a:pt x="1401777" y="2247731"/>
                  <a:pt x="1265446" y="2164554"/>
                  <a:pt x="1072286" y="2206993"/>
                </a:cubicBezTo>
                <a:cubicBezTo>
                  <a:pt x="879126" y="2249432"/>
                  <a:pt x="769151" y="2206599"/>
                  <a:pt x="553818" y="2206993"/>
                </a:cubicBezTo>
                <a:cubicBezTo>
                  <a:pt x="338485" y="2207387"/>
                  <a:pt x="181217" y="2170575"/>
                  <a:pt x="0" y="2206993"/>
                </a:cubicBezTo>
                <a:cubicBezTo>
                  <a:pt x="-32220" y="2045554"/>
                  <a:pt x="44505" y="1793105"/>
                  <a:pt x="0" y="1611105"/>
                </a:cubicBezTo>
                <a:cubicBezTo>
                  <a:pt x="-44505" y="1429105"/>
                  <a:pt x="52211" y="1302031"/>
                  <a:pt x="0" y="1125566"/>
                </a:cubicBezTo>
                <a:cubicBezTo>
                  <a:pt x="-52211" y="949101"/>
                  <a:pt x="48855" y="708971"/>
                  <a:pt x="0" y="551748"/>
                </a:cubicBezTo>
                <a:cubicBezTo>
                  <a:pt x="-48855" y="394525"/>
                  <a:pt x="57498" y="19782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568788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77015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ИЛЬИНА ЕКАТЕРИНА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26CFC-C4BF-41AB-93FE-AF82DEAA2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78" y="2389703"/>
            <a:ext cx="3190476" cy="3390476"/>
          </a:xfrm>
          <a:custGeom>
            <a:avLst/>
            <a:gdLst>
              <a:gd name="connsiteX0" fmla="*/ 0 w 3190476"/>
              <a:gd name="connsiteY0" fmla="*/ 0 h 3390476"/>
              <a:gd name="connsiteX1" fmla="*/ 467936 w 3190476"/>
              <a:gd name="connsiteY1" fmla="*/ 0 h 3390476"/>
              <a:gd name="connsiteX2" fmla="*/ 1063492 w 3190476"/>
              <a:gd name="connsiteY2" fmla="*/ 0 h 3390476"/>
              <a:gd name="connsiteX3" fmla="*/ 1659048 w 3190476"/>
              <a:gd name="connsiteY3" fmla="*/ 0 h 3390476"/>
              <a:gd name="connsiteX4" fmla="*/ 2126984 w 3190476"/>
              <a:gd name="connsiteY4" fmla="*/ 0 h 3390476"/>
              <a:gd name="connsiteX5" fmla="*/ 2626825 w 3190476"/>
              <a:gd name="connsiteY5" fmla="*/ 0 h 3390476"/>
              <a:gd name="connsiteX6" fmla="*/ 3190476 w 3190476"/>
              <a:gd name="connsiteY6" fmla="*/ 0 h 3390476"/>
              <a:gd name="connsiteX7" fmla="*/ 3190476 w 3190476"/>
              <a:gd name="connsiteY7" fmla="*/ 565079 h 3390476"/>
              <a:gd name="connsiteX8" fmla="*/ 3190476 w 3190476"/>
              <a:gd name="connsiteY8" fmla="*/ 1028444 h 3390476"/>
              <a:gd name="connsiteX9" fmla="*/ 3190476 w 3190476"/>
              <a:gd name="connsiteY9" fmla="*/ 1491809 h 3390476"/>
              <a:gd name="connsiteX10" fmla="*/ 3190476 w 3190476"/>
              <a:gd name="connsiteY10" fmla="*/ 2022984 h 3390476"/>
              <a:gd name="connsiteX11" fmla="*/ 3190476 w 3190476"/>
              <a:gd name="connsiteY11" fmla="*/ 2621968 h 3390476"/>
              <a:gd name="connsiteX12" fmla="*/ 3190476 w 3190476"/>
              <a:gd name="connsiteY12" fmla="*/ 3390476 h 3390476"/>
              <a:gd name="connsiteX13" fmla="*/ 2626825 w 3190476"/>
              <a:gd name="connsiteY13" fmla="*/ 3390476 h 3390476"/>
              <a:gd name="connsiteX14" fmla="*/ 2190794 w 3190476"/>
              <a:gd name="connsiteY14" fmla="*/ 3390476 h 3390476"/>
              <a:gd name="connsiteX15" fmla="*/ 1722857 w 3190476"/>
              <a:gd name="connsiteY15" fmla="*/ 3390476 h 3390476"/>
              <a:gd name="connsiteX16" fmla="*/ 1191111 w 3190476"/>
              <a:gd name="connsiteY16" fmla="*/ 3390476 h 3390476"/>
              <a:gd name="connsiteX17" fmla="*/ 595556 w 3190476"/>
              <a:gd name="connsiteY17" fmla="*/ 3390476 h 3390476"/>
              <a:gd name="connsiteX18" fmla="*/ 0 w 3190476"/>
              <a:gd name="connsiteY18" fmla="*/ 3390476 h 3390476"/>
              <a:gd name="connsiteX19" fmla="*/ 0 w 3190476"/>
              <a:gd name="connsiteY19" fmla="*/ 2791492 h 3390476"/>
              <a:gd name="connsiteX20" fmla="*/ 0 w 3190476"/>
              <a:gd name="connsiteY20" fmla="*/ 2192508 h 3390476"/>
              <a:gd name="connsiteX21" fmla="*/ 0 w 3190476"/>
              <a:gd name="connsiteY21" fmla="*/ 1559619 h 3390476"/>
              <a:gd name="connsiteX22" fmla="*/ 0 w 3190476"/>
              <a:gd name="connsiteY22" fmla="*/ 1028444 h 3390476"/>
              <a:gd name="connsiteX23" fmla="*/ 0 w 3190476"/>
              <a:gd name="connsiteY23" fmla="*/ 0 h 3390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0476" h="3390476" fill="none" extrusionOk="0">
                <a:moveTo>
                  <a:pt x="0" y="0"/>
                </a:moveTo>
                <a:cubicBezTo>
                  <a:pt x="224028" y="-51317"/>
                  <a:pt x="357312" y="33035"/>
                  <a:pt x="467936" y="0"/>
                </a:cubicBezTo>
                <a:cubicBezTo>
                  <a:pt x="578560" y="-33035"/>
                  <a:pt x="796132" y="40723"/>
                  <a:pt x="1063492" y="0"/>
                </a:cubicBezTo>
                <a:cubicBezTo>
                  <a:pt x="1330852" y="-40723"/>
                  <a:pt x="1367089" y="51871"/>
                  <a:pt x="1659048" y="0"/>
                </a:cubicBezTo>
                <a:cubicBezTo>
                  <a:pt x="1951007" y="-51871"/>
                  <a:pt x="1893852" y="6707"/>
                  <a:pt x="2126984" y="0"/>
                </a:cubicBezTo>
                <a:cubicBezTo>
                  <a:pt x="2360116" y="-6707"/>
                  <a:pt x="2394341" y="722"/>
                  <a:pt x="2626825" y="0"/>
                </a:cubicBezTo>
                <a:cubicBezTo>
                  <a:pt x="2859309" y="-722"/>
                  <a:pt x="2961491" y="52114"/>
                  <a:pt x="3190476" y="0"/>
                </a:cubicBezTo>
                <a:cubicBezTo>
                  <a:pt x="3240428" y="152867"/>
                  <a:pt x="3172058" y="383434"/>
                  <a:pt x="3190476" y="565079"/>
                </a:cubicBezTo>
                <a:cubicBezTo>
                  <a:pt x="3208894" y="746724"/>
                  <a:pt x="3180345" y="933680"/>
                  <a:pt x="3190476" y="1028444"/>
                </a:cubicBezTo>
                <a:cubicBezTo>
                  <a:pt x="3200607" y="1123209"/>
                  <a:pt x="3142187" y="1275982"/>
                  <a:pt x="3190476" y="1491809"/>
                </a:cubicBezTo>
                <a:cubicBezTo>
                  <a:pt x="3238765" y="1707637"/>
                  <a:pt x="3140015" y="1890675"/>
                  <a:pt x="3190476" y="2022984"/>
                </a:cubicBezTo>
                <a:cubicBezTo>
                  <a:pt x="3240937" y="2155294"/>
                  <a:pt x="3172532" y="2345837"/>
                  <a:pt x="3190476" y="2621968"/>
                </a:cubicBezTo>
                <a:cubicBezTo>
                  <a:pt x="3208420" y="2898099"/>
                  <a:pt x="3111750" y="3174887"/>
                  <a:pt x="3190476" y="3390476"/>
                </a:cubicBezTo>
                <a:cubicBezTo>
                  <a:pt x="2968948" y="3429093"/>
                  <a:pt x="2817435" y="3371263"/>
                  <a:pt x="2626825" y="3390476"/>
                </a:cubicBezTo>
                <a:cubicBezTo>
                  <a:pt x="2436215" y="3409689"/>
                  <a:pt x="2351480" y="3351118"/>
                  <a:pt x="2190794" y="3390476"/>
                </a:cubicBezTo>
                <a:cubicBezTo>
                  <a:pt x="2030108" y="3429834"/>
                  <a:pt x="1929398" y="3347290"/>
                  <a:pt x="1722857" y="3390476"/>
                </a:cubicBezTo>
                <a:cubicBezTo>
                  <a:pt x="1516316" y="3433662"/>
                  <a:pt x="1453988" y="3363284"/>
                  <a:pt x="1191111" y="3390476"/>
                </a:cubicBezTo>
                <a:cubicBezTo>
                  <a:pt x="928234" y="3417668"/>
                  <a:pt x="822194" y="3364824"/>
                  <a:pt x="595556" y="3390476"/>
                </a:cubicBezTo>
                <a:cubicBezTo>
                  <a:pt x="368919" y="3416128"/>
                  <a:pt x="279494" y="3367830"/>
                  <a:pt x="0" y="3390476"/>
                </a:cubicBezTo>
                <a:cubicBezTo>
                  <a:pt x="-181" y="3244289"/>
                  <a:pt x="21681" y="3077963"/>
                  <a:pt x="0" y="2791492"/>
                </a:cubicBezTo>
                <a:cubicBezTo>
                  <a:pt x="-21681" y="2505021"/>
                  <a:pt x="67590" y="2378558"/>
                  <a:pt x="0" y="2192508"/>
                </a:cubicBezTo>
                <a:cubicBezTo>
                  <a:pt x="-67590" y="2006458"/>
                  <a:pt x="49758" y="1821920"/>
                  <a:pt x="0" y="1559619"/>
                </a:cubicBezTo>
                <a:cubicBezTo>
                  <a:pt x="-49758" y="1297318"/>
                  <a:pt x="32543" y="1268982"/>
                  <a:pt x="0" y="1028444"/>
                </a:cubicBezTo>
                <a:cubicBezTo>
                  <a:pt x="-32543" y="787906"/>
                  <a:pt x="115014" y="389866"/>
                  <a:pt x="0" y="0"/>
                </a:cubicBezTo>
                <a:close/>
              </a:path>
              <a:path w="3190476" h="3390476" stroke="0" extrusionOk="0">
                <a:moveTo>
                  <a:pt x="0" y="0"/>
                </a:moveTo>
                <a:cubicBezTo>
                  <a:pt x="113097" y="-4536"/>
                  <a:pt x="284694" y="40921"/>
                  <a:pt x="436032" y="0"/>
                </a:cubicBezTo>
                <a:cubicBezTo>
                  <a:pt x="587370" y="-40921"/>
                  <a:pt x="781021" y="39210"/>
                  <a:pt x="999682" y="0"/>
                </a:cubicBezTo>
                <a:cubicBezTo>
                  <a:pt x="1218343" y="-39210"/>
                  <a:pt x="1452470" y="30406"/>
                  <a:pt x="1595238" y="0"/>
                </a:cubicBezTo>
                <a:cubicBezTo>
                  <a:pt x="1738006" y="-30406"/>
                  <a:pt x="1898169" y="30857"/>
                  <a:pt x="2063174" y="0"/>
                </a:cubicBezTo>
                <a:cubicBezTo>
                  <a:pt x="2228179" y="-30857"/>
                  <a:pt x="2413274" y="6019"/>
                  <a:pt x="2594920" y="0"/>
                </a:cubicBezTo>
                <a:cubicBezTo>
                  <a:pt x="2776566" y="-6019"/>
                  <a:pt x="2963266" y="30913"/>
                  <a:pt x="3190476" y="0"/>
                </a:cubicBezTo>
                <a:cubicBezTo>
                  <a:pt x="3242073" y="173155"/>
                  <a:pt x="3142395" y="260422"/>
                  <a:pt x="3190476" y="463365"/>
                </a:cubicBezTo>
                <a:cubicBezTo>
                  <a:pt x="3238557" y="666309"/>
                  <a:pt x="3157279" y="937279"/>
                  <a:pt x="3190476" y="1096254"/>
                </a:cubicBezTo>
                <a:cubicBezTo>
                  <a:pt x="3223673" y="1255229"/>
                  <a:pt x="3182793" y="1343988"/>
                  <a:pt x="3190476" y="1559619"/>
                </a:cubicBezTo>
                <a:cubicBezTo>
                  <a:pt x="3198159" y="1775250"/>
                  <a:pt x="3150549" y="2033713"/>
                  <a:pt x="3190476" y="2158603"/>
                </a:cubicBezTo>
                <a:cubicBezTo>
                  <a:pt x="3230403" y="2283493"/>
                  <a:pt x="3159088" y="2505724"/>
                  <a:pt x="3190476" y="2655873"/>
                </a:cubicBezTo>
                <a:cubicBezTo>
                  <a:pt x="3221864" y="2806022"/>
                  <a:pt x="3103038" y="3132093"/>
                  <a:pt x="3190476" y="3390476"/>
                </a:cubicBezTo>
                <a:cubicBezTo>
                  <a:pt x="2926936" y="3411300"/>
                  <a:pt x="2817730" y="3366615"/>
                  <a:pt x="2658730" y="3390476"/>
                </a:cubicBezTo>
                <a:cubicBezTo>
                  <a:pt x="2499730" y="3414337"/>
                  <a:pt x="2220556" y="3324472"/>
                  <a:pt x="2063174" y="3390476"/>
                </a:cubicBezTo>
                <a:cubicBezTo>
                  <a:pt x="1905792" y="3456480"/>
                  <a:pt x="1611932" y="3367618"/>
                  <a:pt x="1467619" y="3390476"/>
                </a:cubicBezTo>
                <a:cubicBezTo>
                  <a:pt x="1323306" y="3413334"/>
                  <a:pt x="1119977" y="3362964"/>
                  <a:pt x="1031587" y="3390476"/>
                </a:cubicBezTo>
                <a:cubicBezTo>
                  <a:pt x="943197" y="3417988"/>
                  <a:pt x="753175" y="3367876"/>
                  <a:pt x="531746" y="3390476"/>
                </a:cubicBezTo>
                <a:cubicBezTo>
                  <a:pt x="310317" y="3413076"/>
                  <a:pt x="155597" y="3334065"/>
                  <a:pt x="0" y="3390476"/>
                </a:cubicBezTo>
                <a:cubicBezTo>
                  <a:pt x="-67455" y="3217407"/>
                  <a:pt x="71122" y="2990961"/>
                  <a:pt x="0" y="2757587"/>
                </a:cubicBezTo>
                <a:cubicBezTo>
                  <a:pt x="-71122" y="2524213"/>
                  <a:pt x="32344" y="2419078"/>
                  <a:pt x="0" y="2158603"/>
                </a:cubicBezTo>
                <a:cubicBezTo>
                  <a:pt x="-32344" y="1898128"/>
                  <a:pt x="45812" y="1794381"/>
                  <a:pt x="0" y="1593524"/>
                </a:cubicBezTo>
                <a:cubicBezTo>
                  <a:pt x="-45812" y="1392667"/>
                  <a:pt x="31697" y="1240971"/>
                  <a:pt x="0" y="1028444"/>
                </a:cubicBezTo>
                <a:cubicBezTo>
                  <a:pt x="-31697" y="815917"/>
                  <a:pt x="20274" y="671318"/>
                  <a:pt x="0" y="497270"/>
                </a:cubicBezTo>
                <a:cubicBezTo>
                  <a:pt x="-20274" y="323222"/>
                  <a:pt x="46170" y="19572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41D17D-174B-4932-8BEE-F93D5065B5DC}"/>
              </a:ext>
            </a:extLst>
          </p:cNvPr>
          <p:cNvSpPr txBox="1"/>
          <p:nvPr/>
        </p:nvSpPr>
        <p:spPr>
          <a:xfrm>
            <a:off x="326570" y="2205319"/>
            <a:ext cx="53005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Работаю в компании с марта 2012 г. Начинала с координатора в мерчандайзинге, затем работала руководителем группы 1С, далее менеджером по работе с клиентами в ДРС и потом в ДПСЛ. и где и тружусь по сегодняшний день. 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 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Интересы: путешествия, баскетбол, танцы, эзотерика, свечное мастерство, интерьерные, программные свечи.</a:t>
            </a:r>
          </a:p>
        </p:txBody>
      </p:sp>
    </p:spTree>
    <p:extLst>
      <p:ext uri="{BB962C8B-B14F-4D97-AF65-F5344CB8AC3E}">
        <p14:creationId xmlns:p14="http://schemas.microsoft.com/office/powerpoint/2010/main" val="539372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9582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АВТОР: ИЛЬИНА ЕКАТЕРИНА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15177D-813C-4E88-924F-113B1F6F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5" y="1907949"/>
            <a:ext cx="2118597" cy="2124720"/>
          </a:xfrm>
          <a:custGeom>
            <a:avLst/>
            <a:gdLst>
              <a:gd name="connsiteX0" fmla="*/ 0 w 2118597"/>
              <a:gd name="connsiteY0" fmla="*/ 0 h 2124720"/>
              <a:gd name="connsiteX1" fmla="*/ 466091 w 2118597"/>
              <a:gd name="connsiteY1" fmla="*/ 0 h 2124720"/>
              <a:gd name="connsiteX2" fmla="*/ 932183 w 2118597"/>
              <a:gd name="connsiteY2" fmla="*/ 0 h 2124720"/>
              <a:gd name="connsiteX3" fmla="*/ 1461832 w 2118597"/>
              <a:gd name="connsiteY3" fmla="*/ 0 h 2124720"/>
              <a:gd name="connsiteX4" fmla="*/ 2118597 w 2118597"/>
              <a:gd name="connsiteY4" fmla="*/ 0 h 2124720"/>
              <a:gd name="connsiteX5" fmla="*/ 2118597 w 2118597"/>
              <a:gd name="connsiteY5" fmla="*/ 509933 h 2124720"/>
              <a:gd name="connsiteX6" fmla="*/ 2118597 w 2118597"/>
              <a:gd name="connsiteY6" fmla="*/ 1019866 h 2124720"/>
              <a:gd name="connsiteX7" fmla="*/ 2118597 w 2118597"/>
              <a:gd name="connsiteY7" fmla="*/ 1593540 h 2124720"/>
              <a:gd name="connsiteX8" fmla="*/ 2118597 w 2118597"/>
              <a:gd name="connsiteY8" fmla="*/ 2124720 h 2124720"/>
              <a:gd name="connsiteX9" fmla="*/ 1610134 w 2118597"/>
              <a:gd name="connsiteY9" fmla="*/ 2124720 h 2124720"/>
              <a:gd name="connsiteX10" fmla="*/ 1080484 w 2118597"/>
              <a:gd name="connsiteY10" fmla="*/ 2124720 h 2124720"/>
              <a:gd name="connsiteX11" fmla="*/ 593207 w 2118597"/>
              <a:gd name="connsiteY11" fmla="*/ 2124720 h 2124720"/>
              <a:gd name="connsiteX12" fmla="*/ 0 w 2118597"/>
              <a:gd name="connsiteY12" fmla="*/ 2124720 h 2124720"/>
              <a:gd name="connsiteX13" fmla="*/ 0 w 2118597"/>
              <a:gd name="connsiteY13" fmla="*/ 1657282 h 2124720"/>
              <a:gd name="connsiteX14" fmla="*/ 0 w 2118597"/>
              <a:gd name="connsiteY14" fmla="*/ 1168596 h 2124720"/>
              <a:gd name="connsiteX15" fmla="*/ 0 w 2118597"/>
              <a:gd name="connsiteY15" fmla="*/ 701158 h 2124720"/>
              <a:gd name="connsiteX16" fmla="*/ 0 w 2118597"/>
              <a:gd name="connsiteY16" fmla="*/ 0 h 212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18597" h="2124720" fill="none" extrusionOk="0">
                <a:moveTo>
                  <a:pt x="0" y="0"/>
                </a:moveTo>
                <a:cubicBezTo>
                  <a:pt x="150335" y="-48146"/>
                  <a:pt x="361678" y="38742"/>
                  <a:pt x="466091" y="0"/>
                </a:cubicBezTo>
                <a:cubicBezTo>
                  <a:pt x="570504" y="-38742"/>
                  <a:pt x="742853" y="17893"/>
                  <a:pt x="932183" y="0"/>
                </a:cubicBezTo>
                <a:cubicBezTo>
                  <a:pt x="1121513" y="-17893"/>
                  <a:pt x="1221081" y="63214"/>
                  <a:pt x="1461832" y="0"/>
                </a:cubicBezTo>
                <a:cubicBezTo>
                  <a:pt x="1702583" y="-63214"/>
                  <a:pt x="1908273" y="49942"/>
                  <a:pt x="2118597" y="0"/>
                </a:cubicBezTo>
                <a:cubicBezTo>
                  <a:pt x="2156229" y="128387"/>
                  <a:pt x="2113566" y="353300"/>
                  <a:pt x="2118597" y="509933"/>
                </a:cubicBezTo>
                <a:cubicBezTo>
                  <a:pt x="2123628" y="666566"/>
                  <a:pt x="2087358" y="798473"/>
                  <a:pt x="2118597" y="1019866"/>
                </a:cubicBezTo>
                <a:cubicBezTo>
                  <a:pt x="2149836" y="1241259"/>
                  <a:pt x="2084571" y="1425881"/>
                  <a:pt x="2118597" y="1593540"/>
                </a:cubicBezTo>
                <a:cubicBezTo>
                  <a:pt x="2152623" y="1761199"/>
                  <a:pt x="2061230" y="1995331"/>
                  <a:pt x="2118597" y="2124720"/>
                </a:cubicBezTo>
                <a:cubicBezTo>
                  <a:pt x="1962382" y="2129937"/>
                  <a:pt x="1833149" y="2079315"/>
                  <a:pt x="1610134" y="2124720"/>
                </a:cubicBezTo>
                <a:cubicBezTo>
                  <a:pt x="1387119" y="2170125"/>
                  <a:pt x="1276840" y="2101328"/>
                  <a:pt x="1080484" y="2124720"/>
                </a:cubicBezTo>
                <a:cubicBezTo>
                  <a:pt x="884128" y="2148112"/>
                  <a:pt x="789598" y="2072002"/>
                  <a:pt x="593207" y="2124720"/>
                </a:cubicBezTo>
                <a:cubicBezTo>
                  <a:pt x="396816" y="2177438"/>
                  <a:pt x="156108" y="2071362"/>
                  <a:pt x="0" y="2124720"/>
                </a:cubicBezTo>
                <a:cubicBezTo>
                  <a:pt x="-53782" y="1939316"/>
                  <a:pt x="14333" y="1862738"/>
                  <a:pt x="0" y="1657282"/>
                </a:cubicBezTo>
                <a:cubicBezTo>
                  <a:pt x="-14333" y="1451826"/>
                  <a:pt x="19612" y="1378381"/>
                  <a:pt x="0" y="1168596"/>
                </a:cubicBezTo>
                <a:cubicBezTo>
                  <a:pt x="-19612" y="958811"/>
                  <a:pt x="49468" y="933679"/>
                  <a:pt x="0" y="701158"/>
                </a:cubicBezTo>
                <a:cubicBezTo>
                  <a:pt x="-49468" y="468637"/>
                  <a:pt x="51176" y="347203"/>
                  <a:pt x="0" y="0"/>
                </a:cubicBezTo>
                <a:close/>
              </a:path>
              <a:path w="2118597" h="2124720" stroke="0" extrusionOk="0">
                <a:moveTo>
                  <a:pt x="0" y="0"/>
                </a:moveTo>
                <a:cubicBezTo>
                  <a:pt x="182037" y="-47036"/>
                  <a:pt x="278560" y="22318"/>
                  <a:pt x="529649" y="0"/>
                </a:cubicBezTo>
                <a:cubicBezTo>
                  <a:pt x="780738" y="-22318"/>
                  <a:pt x="799831" y="35482"/>
                  <a:pt x="1038113" y="0"/>
                </a:cubicBezTo>
                <a:cubicBezTo>
                  <a:pt x="1276395" y="-35482"/>
                  <a:pt x="1384972" y="28246"/>
                  <a:pt x="1525390" y="0"/>
                </a:cubicBezTo>
                <a:cubicBezTo>
                  <a:pt x="1665808" y="-28246"/>
                  <a:pt x="1986307" y="9700"/>
                  <a:pt x="2118597" y="0"/>
                </a:cubicBezTo>
                <a:cubicBezTo>
                  <a:pt x="2137654" y="216978"/>
                  <a:pt x="2098558" y="319131"/>
                  <a:pt x="2118597" y="509933"/>
                </a:cubicBezTo>
                <a:cubicBezTo>
                  <a:pt x="2138636" y="700735"/>
                  <a:pt x="2073916" y="951811"/>
                  <a:pt x="2118597" y="1083607"/>
                </a:cubicBezTo>
                <a:cubicBezTo>
                  <a:pt x="2163278" y="1215403"/>
                  <a:pt x="2107615" y="1403882"/>
                  <a:pt x="2118597" y="1614787"/>
                </a:cubicBezTo>
                <a:cubicBezTo>
                  <a:pt x="2129579" y="1825692"/>
                  <a:pt x="2107414" y="1906046"/>
                  <a:pt x="2118597" y="2124720"/>
                </a:cubicBezTo>
                <a:cubicBezTo>
                  <a:pt x="1963036" y="2189598"/>
                  <a:pt x="1728279" y="2079525"/>
                  <a:pt x="1546576" y="2124720"/>
                </a:cubicBezTo>
                <a:cubicBezTo>
                  <a:pt x="1364873" y="2169915"/>
                  <a:pt x="1184105" y="2109218"/>
                  <a:pt x="995741" y="2124720"/>
                </a:cubicBezTo>
                <a:cubicBezTo>
                  <a:pt x="807378" y="2140222"/>
                  <a:pt x="656165" y="2067534"/>
                  <a:pt x="487277" y="2124720"/>
                </a:cubicBezTo>
                <a:cubicBezTo>
                  <a:pt x="318389" y="2181906"/>
                  <a:pt x="214024" y="2101762"/>
                  <a:pt x="0" y="2124720"/>
                </a:cubicBezTo>
                <a:cubicBezTo>
                  <a:pt x="-39896" y="1926046"/>
                  <a:pt x="16245" y="1812605"/>
                  <a:pt x="0" y="1614787"/>
                </a:cubicBezTo>
                <a:cubicBezTo>
                  <a:pt x="-16245" y="1416969"/>
                  <a:pt x="37395" y="1243838"/>
                  <a:pt x="0" y="1041113"/>
                </a:cubicBezTo>
                <a:cubicBezTo>
                  <a:pt x="-37395" y="838388"/>
                  <a:pt x="14420" y="740860"/>
                  <a:pt x="0" y="531180"/>
                </a:cubicBezTo>
                <a:cubicBezTo>
                  <a:pt x="-14420" y="321500"/>
                  <a:pt x="32326" y="1896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612697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45E10F-4788-4D1C-92CE-424799D02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75" y="2136287"/>
            <a:ext cx="3008047" cy="3098949"/>
          </a:xfrm>
          <a:custGeom>
            <a:avLst/>
            <a:gdLst>
              <a:gd name="connsiteX0" fmla="*/ 0 w 3008047"/>
              <a:gd name="connsiteY0" fmla="*/ 0 h 3098949"/>
              <a:gd name="connsiteX1" fmla="*/ 501341 w 3008047"/>
              <a:gd name="connsiteY1" fmla="*/ 0 h 3098949"/>
              <a:gd name="connsiteX2" fmla="*/ 972602 w 3008047"/>
              <a:gd name="connsiteY2" fmla="*/ 0 h 3098949"/>
              <a:gd name="connsiteX3" fmla="*/ 1383702 w 3008047"/>
              <a:gd name="connsiteY3" fmla="*/ 0 h 3098949"/>
              <a:gd name="connsiteX4" fmla="*/ 1824882 w 3008047"/>
              <a:gd name="connsiteY4" fmla="*/ 0 h 3098949"/>
              <a:gd name="connsiteX5" fmla="*/ 2266062 w 3008047"/>
              <a:gd name="connsiteY5" fmla="*/ 0 h 3098949"/>
              <a:gd name="connsiteX6" fmla="*/ 3008047 w 3008047"/>
              <a:gd name="connsiteY6" fmla="*/ 0 h 3098949"/>
              <a:gd name="connsiteX7" fmla="*/ 3008047 w 3008047"/>
              <a:gd name="connsiteY7" fmla="*/ 516492 h 3098949"/>
              <a:gd name="connsiteX8" fmla="*/ 3008047 w 3008047"/>
              <a:gd name="connsiteY8" fmla="*/ 1032983 h 3098949"/>
              <a:gd name="connsiteX9" fmla="*/ 3008047 w 3008047"/>
              <a:gd name="connsiteY9" fmla="*/ 1456506 h 3098949"/>
              <a:gd name="connsiteX10" fmla="*/ 3008047 w 3008047"/>
              <a:gd name="connsiteY10" fmla="*/ 2034977 h 3098949"/>
              <a:gd name="connsiteX11" fmla="*/ 3008047 w 3008047"/>
              <a:gd name="connsiteY11" fmla="*/ 2582458 h 3098949"/>
              <a:gd name="connsiteX12" fmla="*/ 3008047 w 3008047"/>
              <a:gd name="connsiteY12" fmla="*/ 3098949 h 3098949"/>
              <a:gd name="connsiteX13" fmla="*/ 2476625 w 3008047"/>
              <a:gd name="connsiteY13" fmla="*/ 3098949 h 3098949"/>
              <a:gd name="connsiteX14" fmla="*/ 1975284 w 3008047"/>
              <a:gd name="connsiteY14" fmla="*/ 3098949 h 3098949"/>
              <a:gd name="connsiteX15" fmla="*/ 1443863 w 3008047"/>
              <a:gd name="connsiteY15" fmla="*/ 3098949 h 3098949"/>
              <a:gd name="connsiteX16" fmla="*/ 972602 w 3008047"/>
              <a:gd name="connsiteY16" fmla="*/ 3098949 h 3098949"/>
              <a:gd name="connsiteX17" fmla="*/ 0 w 3008047"/>
              <a:gd name="connsiteY17" fmla="*/ 3098949 h 3098949"/>
              <a:gd name="connsiteX18" fmla="*/ 0 w 3008047"/>
              <a:gd name="connsiteY18" fmla="*/ 2551468 h 3098949"/>
              <a:gd name="connsiteX19" fmla="*/ 0 w 3008047"/>
              <a:gd name="connsiteY19" fmla="*/ 2065966 h 3098949"/>
              <a:gd name="connsiteX20" fmla="*/ 0 w 3008047"/>
              <a:gd name="connsiteY20" fmla="*/ 1611453 h 3098949"/>
              <a:gd name="connsiteX21" fmla="*/ 0 w 3008047"/>
              <a:gd name="connsiteY21" fmla="*/ 1187930 h 3098949"/>
              <a:gd name="connsiteX22" fmla="*/ 0 w 3008047"/>
              <a:gd name="connsiteY22" fmla="*/ 671439 h 3098949"/>
              <a:gd name="connsiteX23" fmla="*/ 0 w 3008047"/>
              <a:gd name="connsiteY23" fmla="*/ 0 h 309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08047" h="3098949" fill="none" extrusionOk="0">
                <a:moveTo>
                  <a:pt x="0" y="0"/>
                </a:moveTo>
                <a:cubicBezTo>
                  <a:pt x="221660" y="-16017"/>
                  <a:pt x="258385" y="27962"/>
                  <a:pt x="501341" y="0"/>
                </a:cubicBezTo>
                <a:cubicBezTo>
                  <a:pt x="744297" y="-27962"/>
                  <a:pt x="851165" y="54673"/>
                  <a:pt x="972602" y="0"/>
                </a:cubicBezTo>
                <a:cubicBezTo>
                  <a:pt x="1094039" y="-54673"/>
                  <a:pt x="1190388" y="29013"/>
                  <a:pt x="1383702" y="0"/>
                </a:cubicBezTo>
                <a:cubicBezTo>
                  <a:pt x="1577016" y="-29013"/>
                  <a:pt x="1606216" y="28015"/>
                  <a:pt x="1824882" y="0"/>
                </a:cubicBezTo>
                <a:cubicBezTo>
                  <a:pt x="2043548" y="-28015"/>
                  <a:pt x="2151667" y="36324"/>
                  <a:pt x="2266062" y="0"/>
                </a:cubicBezTo>
                <a:cubicBezTo>
                  <a:pt x="2380457" y="-36324"/>
                  <a:pt x="2653718" y="8594"/>
                  <a:pt x="3008047" y="0"/>
                </a:cubicBezTo>
                <a:cubicBezTo>
                  <a:pt x="3030096" y="154383"/>
                  <a:pt x="3007879" y="320809"/>
                  <a:pt x="3008047" y="516492"/>
                </a:cubicBezTo>
                <a:cubicBezTo>
                  <a:pt x="3008215" y="712175"/>
                  <a:pt x="2950016" y="822514"/>
                  <a:pt x="3008047" y="1032983"/>
                </a:cubicBezTo>
                <a:cubicBezTo>
                  <a:pt x="3066078" y="1243452"/>
                  <a:pt x="2996003" y="1319506"/>
                  <a:pt x="3008047" y="1456506"/>
                </a:cubicBezTo>
                <a:cubicBezTo>
                  <a:pt x="3020091" y="1593506"/>
                  <a:pt x="2971368" y="1887878"/>
                  <a:pt x="3008047" y="2034977"/>
                </a:cubicBezTo>
                <a:cubicBezTo>
                  <a:pt x="3044726" y="2182076"/>
                  <a:pt x="2991296" y="2366548"/>
                  <a:pt x="3008047" y="2582458"/>
                </a:cubicBezTo>
                <a:cubicBezTo>
                  <a:pt x="3024798" y="2798368"/>
                  <a:pt x="2969947" y="2912967"/>
                  <a:pt x="3008047" y="3098949"/>
                </a:cubicBezTo>
                <a:cubicBezTo>
                  <a:pt x="2854611" y="3131761"/>
                  <a:pt x="2609832" y="3068817"/>
                  <a:pt x="2476625" y="3098949"/>
                </a:cubicBezTo>
                <a:cubicBezTo>
                  <a:pt x="2343418" y="3129081"/>
                  <a:pt x="2086449" y="3058031"/>
                  <a:pt x="1975284" y="3098949"/>
                </a:cubicBezTo>
                <a:cubicBezTo>
                  <a:pt x="1864119" y="3139867"/>
                  <a:pt x="1685222" y="3071795"/>
                  <a:pt x="1443863" y="3098949"/>
                </a:cubicBezTo>
                <a:cubicBezTo>
                  <a:pt x="1202504" y="3126103"/>
                  <a:pt x="1082959" y="3059669"/>
                  <a:pt x="972602" y="3098949"/>
                </a:cubicBezTo>
                <a:cubicBezTo>
                  <a:pt x="862245" y="3138229"/>
                  <a:pt x="225013" y="3015368"/>
                  <a:pt x="0" y="3098949"/>
                </a:cubicBezTo>
                <a:cubicBezTo>
                  <a:pt x="-27659" y="2858307"/>
                  <a:pt x="12983" y="2668953"/>
                  <a:pt x="0" y="2551468"/>
                </a:cubicBezTo>
                <a:cubicBezTo>
                  <a:pt x="-12983" y="2433983"/>
                  <a:pt x="32316" y="2229054"/>
                  <a:pt x="0" y="2065966"/>
                </a:cubicBezTo>
                <a:cubicBezTo>
                  <a:pt x="-32316" y="1902878"/>
                  <a:pt x="23978" y="1735130"/>
                  <a:pt x="0" y="1611453"/>
                </a:cubicBezTo>
                <a:cubicBezTo>
                  <a:pt x="-23978" y="1487776"/>
                  <a:pt x="49457" y="1326213"/>
                  <a:pt x="0" y="1187930"/>
                </a:cubicBezTo>
                <a:cubicBezTo>
                  <a:pt x="-49457" y="1049647"/>
                  <a:pt x="31706" y="925715"/>
                  <a:pt x="0" y="671439"/>
                </a:cubicBezTo>
                <a:cubicBezTo>
                  <a:pt x="-31706" y="417163"/>
                  <a:pt x="11441" y="333533"/>
                  <a:pt x="0" y="0"/>
                </a:cubicBezTo>
                <a:close/>
              </a:path>
              <a:path w="3008047" h="3098949" stroke="0" extrusionOk="0">
                <a:moveTo>
                  <a:pt x="0" y="0"/>
                </a:moveTo>
                <a:cubicBezTo>
                  <a:pt x="135272" y="-11056"/>
                  <a:pt x="360192" y="525"/>
                  <a:pt x="561502" y="0"/>
                </a:cubicBezTo>
                <a:cubicBezTo>
                  <a:pt x="762812" y="-525"/>
                  <a:pt x="918042" y="19318"/>
                  <a:pt x="1092924" y="0"/>
                </a:cubicBezTo>
                <a:cubicBezTo>
                  <a:pt x="1267806" y="-19318"/>
                  <a:pt x="1422295" y="29931"/>
                  <a:pt x="1564184" y="0"/>
                </a:cubicBezTo>
                <a:cubicBezTo>
                  <a:pt x="1706073" y="-29931"/>
                  <a:pt x="1888261" y="9362"/>
                  <a:pt x="2005365" y="0"/>
                </a:cubicBezTo>
                <a:cubicBezTo>
                  <a:pt x="2122469" y="-9362"/>
                  <a:pt x="2329552" y="21206"/>
                  <a:pt x="2446545" y="0"/>
                </a:cubicBezTo>
                <a:cubicBezTo>
                  <a:pt x="2563538" y="-21206"/>
                  <a:pt x="2875067" y="28027"/>
                  <a:pt x="3008047" y="0"/>
                </a:cubicBezTo>
                <a:cubicBezTo>
                  <a:pt x="3064451" y="128746"/>
                  <a:pt x="2999413" y="309904"/>
                  <a:pt x="3008047" y="547481"/>
                </a:cubicBezTo>
                <a:cubicBezTo>
                  <a:pt x="3016681" y="785058"/>
                  <a:pt x="2971763" y="781811"/>
                  <a:pt x="3008047" y="1001994"/>
                </a:cubicBezTo>
                <a:cubicBezTo>
                  <a:pt x="3044331" y="1222177"/>
                  <a:pt x="2978051" y="1227448"/>
                  <a:pt x="3008047" y="1425517"/>
                </a:cubicBezTo>
                <a:cubicBezTo>
                  <a:pt x="3038043" y="1623586"/>
                  <a:pt x="2993991" y="1839652"/>
                  <a:pt x="3008047" y="1972998"/>
                </a:cubicBezTo>
                <a:cubicBezTo>
                  <a:pt x="3022103" y="2106344"/>
                  <a:pt x="2999453" y="2389255"/>
                  <a:pt x="3008047" y="2520479"/>
                </a:cubicBezTo>
                <a:cubicBezTo>
                  <a:pt x="3016641" y="2651703"/>
                  <a:pt x="2941181" y="2955164"/>
                  <a:pt x="3008047" y="3098949"/>
                </a:cubicBezTo>
                <a:cubicBezTo>
                  <a:pt x="2855859" y="3152046"/>
                  <a:pt x="2742306" y="3069948"/>
                  <a:pt x="2476625" y="3098949"/>
                </a:cubicBezTo>
                <a:cubicBezTo>
                  <a:pt x="2210944" y="3127950"/>
                  <a:pt x="2105113" y="3069569"/>
                  <a:pt x="1975284" y="3098949"/>
                </a:cubicBezTo>
                <a:cubicBezTo>
                  <a:pt x="1845455" y="3128329"/>
                  <a:pt x="1687132" y="3097714"/>
                  <a:pt x="1473943" y="3098949"/>
                </a:cubicBezTo>
                <a:cubicBezTo>
                  <a:pt x="1260754" y="3100184"/>
                  <a:pt x="1197318" y="3058780"/>
                  <a:pt x="1032763" y="3098949"/>
                </a:cubicBezTo>
                <a:cubicBezTo>
                  <a:pt x="868208" y="3139118"/>
                  <a:pt x="671226" y="3085329"/>
                  <a:pt x="531422" y="3098949"/>
                </a:cubicBezTo>
                <a:cubicBezTo>
                  <a:pt x="391618" y="3112569"/>
                  <a:pt x="109615" y="3091741"/>
                  <a:pt x="0" y="3098949"/>
                </a:cubicBezTo>
                <a:cubicBezTo>
                  <a:pt x="-56333" y="2933742"/>
                  <a:pt x="46926" y="2668368"/>
                  <a:pt x="0" y="2551468"/>
                </a:cubicBezTo>
                <a:cubicBezTo>
                  <a:pt x="-46926" y="2434568"/>
                  <a:pt x="61379" y="2145243"/>
                  <a:pt x="0" y="2034977"/>
                </a:cubicBezTo>
                <a:cubicBezTo>
                  <a:pt x="-61379" y="1924711"/>
                  <a:pt x="33038" y="1814282"/>
                  <a:pt x="0" y="1611453"/>
                </a:cubicBezTo>
                <a:cubicBezTo>
                  <a:pt x="-33038" y="1408624"/>
                  <a:pt x="32032" y="1262165"/>
                  <a:pt x="0" y="1032983"/>
                </a:cubicBezTo>
                <a:cubicBezTo>
                  <a:pt x="-32032" y="803801"/>
                  <a:pt x="22915" y="670428"/>
                  <a:pt x="0" y="485502"/>
                </a:cubicBezTo>
                <a:cubicBezTo>
                  <a:pt x="-22915" y="300576"/>
                  <a:pt x="34855" y="10679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134891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76D22-A993-4CB3-9E93-1CCB277927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18" y="4334103"/>
            <a:ext cx="2452852" cy="2118597"/>
          </a:xfrm>
          <a:custGeom>
            <a:avLst/>
            <a:gdLst>
              <a:gd name="connsiteX0" fmla="*/ 0 w 2452852"/>
              <a:gd name="connsiteY0" fmla="*/ 0 h 2118597"/>
              <a:gd name="connsiteX1" fmla="*/ 515099 w 2452852"/>
              <a:gd name="connsiteY1" fmla="*/ 0 h 2118597"/>
              <a:gd name="connsiteX2" fmla="*/ 981141 w 2452852"/>
              <a:gd name="connsiteY2" fmla="*/ 0 h 2118597"/>
              <a:gd name="connsiteX3" fmla="*/ 1398126 w 2452852"/>
              <a:gd name="connsiteY3" fmla="*/ 0 h 2118597"/>
              <a:gd name="connsiteX4" fmla="*/ 1864168 w 2452852"/>
              <a:gd name="connsiteY4" fmla="*/ 0 h 2118597"/>
              <a:gd name="connsiteX5" fmla="*/ 2452852 w 2452852"/>
              <a:gd name="connsiteY5" fmla="*/ 0 h 2118597"/>
              <a:gd name="connsiteX6" fmla="*/ 2452852 w 2452852"/>
              <a:gd name="connsiteY6" fmla="*/ 508463 h 2118597"/>
              <a:gd name="connsiteX7" fmla="*/ 2452852 w 2452852"/>
              <a:gd name="connsiteY7" fmla="*/ 1059299 h 2118597"/>
              <a:gd name="connsiteX8" fmla="*/ 2452852 w 2452852"/>
              <a:gd name="connsiteY8" fmla="*/ 1567762 h 2118597"/>
              <a:gd name="connsiteX9" fmla="*/ 2452852 w 2452852"/>
              <a:gd name="connsiteY9" fmla="*/ 2118597 h 2118597"/>
              <a:gd name="connsiteX10" fmla="*/ 1913225 w 2452852"/>
              <a:gd name="connsiteY10" fmla="*/ 2118597 h 2118597"/>
              <a:gd name="connsiteX11" fmla="*/ 1373597 w 2452852"/>
              <a:gd name="connsiteY11" fmla="*/ 2118597 h 2118597"/>
              <a:gd name="connsiteX12" fmla="*/ 858498 w 2452852"/>
              <a:gd name="connsiteY12" fmla="*/ 2118597 h 2118597"/>
              <a:gd name="connsiteX13" fmla="*/ 0 w 2452852"/>
              <a:gd name="connsiteY13" fmla="*/ 2118597 h 2118597"/>
              <a:gd name="connsiteX14" fmla="*/ 0 w 2452852"/>
              <a:gd name="connsiteY14" fmla="*/ 1588948 h 2118597"/>
              <a:gd name="connsiteX15" fmla="*/ 0 w 2452852"/>
              <a:gd name="connsiteY15" fmla="*/ 1016927 h 2118597"/>
              <a:gd name="connsiteX16" fmla="*/ 0 w 2452852"/>
              <a:gd name="connsiteY16" fmla="*/ 487277 h 2118597"/>
              <a:gd name="connsiteX17" fmla="*/ 0 w 2452852"/>
              <a:gd name="connsiteY17" fmla="*/ 0 h 211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52852" h="2118597" fill="none" extrusionOk="0">
                <a:moveTo>
                  <a:pt x="0" y="0"/>
                </a:moveTo>
                <a:cubicBezTo>
                  <a:pt x="170560" y="-29278"/>
                  <a:pt x="348901" y="6274"/>
                  <a:pt x="515099" y="0"/>
                </a:cubicBezTo>
                <a:cubicBezTo>
                  <a:pt x="681297" y="-6274"/>
                  <a:pt x="874347" y="41972"/>
                  <a:pt x="981141" y="0"/>
                </a:cubicBezTo>
                <a:cubicBezTo>
                  <a:pt x="1087935" y="-41972"/>
                  <a:pt x="1199693" y="32891"/>
                  <a:pt x="1398126" y="0"/>
                </a:cubicBezTo>
                <a:cubicBezTo>
                  <a:pt x="1596559" y="-32891"/>
                  <a:pt x="1694701" y="6362"/>
                  <a:pt x="1864168" y="0"/>
                </a:cubicBezTo>
                <a:cubicBezTo>
                  <a:pt x="2033635" y="-6362"/>
                  <a:pt x="2260550" y="38317"/>
                  <a:pt x="2452852" y="0"/>
                </a:cubicBezTo>
                <a:cubicBezTo>
                  <a:pt x="2506230" y="110184"/>
                  <a:pt x="2420931" y="263092"/>
                  <a:pt x="2452852" y="508463"/>
                </a:cubicBezTo>
                <a:cubicBezTo>
                  <a:pt x="2484773" y="753834"/>
                  <a:pt x="2439362" y="841705"/>
                  <a:pt x="2452852" y="1059299"/>
                </a:cubicBezTo>
                <a:cubicBezTo>
                  <a:pt x="2466342" y="1276893"/>
                  <a:pt x="2393908" y="1443590"/>
                  <a:pt x="2452852" y="1567762"/>
                </a:cubicBezTo>
                <a:cubicBezTo>
                  <a:pt x="2511796" y="1691934"/>
                  <a:pt x="2394678" y="1865620"/>
                  <a:pt x="2452852" y="2118597"/>
                </a:cubicBezTo>
                <a:cubicBezTo>
                  <a:pt x="2217012" y="2168241"/>
                  <a:pt x="2086467" y="2097951"/>
                  <a:pt x="1913225" y="2118597"/>
                </a:cubicBezTo>
                <a:cubicBezTo>
                  <a:pt x="1739983" y="2139243"/>
                  <a:pt x="1512302" y="2066977"/>
                  <a:pt x="1373597" y="2118597"/>
                </a:cubicBezTo>
                <a:cubicBezTo>
                  <a:pt x="1234892" y="2170217"/>
                  <a:pt x="1078930" y="2118365"/>
                  <a:pt x="858498" y="2118597"/>
                </a:cubicBezTo>
                <a:cubicBezTo>
                  <a:pt x="638066" y="2118829"/>
                  <a:pt x="294073" y="2018214"/>
                  <a:pt x="0" y="2118597"/>
                </a:cubicBezTo>
                <a:cubicBezTo>
                  <a:pt x="-30242" y="1952486"/>
                  <a:pt x="56504" y="1758866"/>
                  <a:pt x="0" y="1588948"/>
                </a:cubicBezTo>
                <a:cubicBezTo>
                  <a:pt x="-56504" y="1419030"/>
                  <a:pt x="58265" y="1222089"/>
                  <a:pt x="0" y="1016927"/>
                </a:cubicBezTo>
                <a:cubicBezTo>
                  <a:pt x="-58265" y="811765"/>
                  <a:pt x="7640" y="661992"/>
                  <a:pt x="0" y="487277"/>
                </a:cubicBezTo>
                <a:cubicBezTo>
                  <a:pt x="-7640" y="312562"/>
                  <a:pt x="56458" y="194581"/>
                  <a:pt x="0" y="0"/>
                </a:cubicBezTo>
                <a:close/>
              </a:path>
              <a:path w="2452852" h="2118597" stroke="0" extrusionOk="0">
                <a:moveTo>
                  <a:pt x="0" y="0"/>
                </a:moveTo>
                <a:cubicBezTo>
                  <a:pt x="185553" y="-50644"/>
                  <a:pt x="306749" y="33406"/>
                  <a:pt x="515099" y="0"/>
                </a:cubicBezTo>
                <a:cubicBezTo>
                  <a:pt x="723449" y="-33406"/>
                  <a:pt x="886031" y="36776"/>
                  <a:pt x="1005669" y="0"/>
                </a:cubicBezTo>
                <a:cubicBezTo>
                  <a:pt x="1125307" y="-36776"/>
                  <a:pt x="1301825" y="2246"/>
                  <a:pt x="1422654" y="0"/>
                </a:cubicBezTo>
                <a:cubicBezTo>
                  <a:pt x="1543483" y="-2246"/>
                  <a:pt x="1786077" y="52760"/>
                  <a:pt x="1913225" y="0"/>
                </a:cubicBezTo>
                <a:cubicBezTo>
                  <a:pt x="2040373" y="-52760"/>
                  <a:pt x="2274920" y="6745"/>
                  <a:pt x="2452852" y="0"/>
                </a:cubicBezTo>
                <a:cubicBezTo>
                  <a:pt x="2465273" y="152986"/>
                  <a:pt x="2408293" y="401650"/>
                  <a:pt x="2452852" y="550835"/>
                </a:cubicBezTo>
                <a:cubicBezTo>
                  <a:pt x="2497411" y="700021"/>
                  <a:pt x="2405023" y="799997"/>
                  <a:pt x="2452852" y="1038113"/>
                </a:cubicBezTo>
                <a:cubicBezTo>
                  <a:pt x="2500681" y="1276229"/>
                  <a:pt x="2404954" y="1339568"/>
                  <a:pt x="2452852" y="1567762"/>
                </a:cubicBezTo>
                <a:cubicBezTo>
                  <a:pt x="2500750" y="1795956"/>
                  <a:pt x="2408312" y="1928832"/>
                  <a:pt x="2452852" y="2118597"/>
                </a:cubicBezTo>
                <a:cubicBezTo>
                  <a:pt x="2237672" y="2163877"/>
                  <a:pt x="2140192" y="2073556"/>
                  <a:pt x="1986810" y="2118597"/>
                </a:cubicBezTo>
                <a:cubicBezTo>
                  <a:pt x="1833428" y="2163638"/>
                  <a:pt x="1657289" y="2091974"/>
                  <a:pt x="1569825" y="2118597"/>
                </a:cubicBezTo>
                <a:cubicBezTo>
                  <a:pt x="1482361" y="2145220"/>
                  <a:pt x="1293429" y="2070780"/>
                  <a:pt x="1152840" y="2118597"/>
                </a:cubicBezTo>
                <a:cubicBezTo>
                  <a:pt x="1012252" y="2166414"/>
                  <a:pt x="848697" y="2065427"/>
                  <a:pt x="637742" y="2118597"/>
                </a:cubicBezTo>
                <a:cubicBezTo>
                  <a:pt x="426787" y="2171767"/>
                  <a:pt x="243043" y="2072205"/>
                  <a:pt x="0" y="2118597"/>
                </a:cubicBezTo>
                <a:cubicBezTo>
                  <a:pt x="-45382" y="1982780"/>
                  <a:pt x="32412" y="1699448"/>
                  <a:pt x="0" y="1546576"/>
                </a:cubicBezTo>
                <a:cubicBezTo>
                  <a:pt x="-32412" y="1393704"/>
                  <a:pt x="7011" y="1154022"/>
                  <a:pt x="0" y="974555"/>
                </a:cubicBezTo>
                <a:cubicBezTo>
                  <a:pt x="-7011" y="795088"/>
                  <a:pt x="87145" y="35316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443308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EDE8EB-F423-458C-97DF-BD30B6838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15" y="1908118"/>
            <a:ext cx="1839640" cy="2299550"/>
          </a:xfrm>
          <a:custGeom>
            <a:avLst/>
            <a:gdLst>
              <a:gd name="connsiteX0" fmla="*/ 0 w 1839640"/>
              <a:gd name="connsiteY0" fmla="*/ 0 h 2299550"/>
              <a:gd name="connsiteX1" fmla="*/ 441514 w 1839640"/>
              <a:gd name="connsiteY1" fmla="*/ 0 h 2299550"/>
              <a:gd name="connsiteX2" fmla="*/ 864631 w 1839640"/>
              <a:gd name="connsiteY2" fmla="*/ 0 h 2299550"/>
              <a:gd name="connsiteX3" fmla="*/ 1342937 w 1839640"/>
              <a:gd name="connsiteY3" fmla="*/ 0 h 2299550"/>
              <a:gd name="connsiteX4" fmla="*/ 1839640 w 1839640"/>
              <a:gd name="connsiteY4" fmla="*/ 0 h 2299550"/>
              <a:gd name="connsiteX5" fmla="*/ 1839640 w 1839640"/>
              <a:gd name="connsiteY5" fmla="*/ 551892 h 2299550"/>
              <a:gd name="connsiteX6" fmla="*/ 1839640 w 1839640"/>
              <a:gd name="connsiteY6" fmla="*/ 1149775 h 2299550"/>
              <a:gd name="connsiteX7" fmla="*/ 1839640 w 1839640"/>
              <a:gd name="connsiteY7" fmla="*/ 1678672 h 2299550"/>
              <a:gd name="connsiteX8" fmla="*/ 1839640 w 1839640"/>
              <a:gd name="connsiteY8" fmla="*/ 2299550 h 2299550"/>
              <a:gd name="connsiteX9" fmla="*/ 1398126 w 1839640"/>
              <a:gd name="connsiteY9" fmla="*/ 2299550 h 2299550"/>
              <a:gd name="connsiteX10" fmla="*/ 938216 w 1839640"/>
              <a:gd name="connsiteY10" fmla="*/ 2299550 h 2299550"/>
              <a:gd name="connsiteX11" fmla="*/ 496703 w 1839640"/>
              <a:gd name="connsiteY11" fmla="*/ 2299550 h 2299550"/>
              <a:gd name="connsiteX12" fmla="*/ 0 w 1839640"/>
              <a:gd name="connsiteY12" fmla="*/ 2299550 h 2299550"/>
              <a:gd name="connsiteX13" fmla="*/ 0 w 1839640"/>
              <a:gd name="connsiteY13" fmla="*/ 1793649 h 2299550"/>
              <a:gd name="connsiteX14" fmla="*/ 0 w 1839640"/>
              <a:gd name="connsiteY14" fmla="*/ 1287748 h 2299550"/>
              <a:gd name="connsiteX15" fmla="*/ 0 w 1839640"/>
              <a:gd name="connsiteY15" fmla="*/ 689865 h 2299550"/>
              <a:gd name="connsiteX16" fmla="*/ 0 w 1839640"/>
              <a:gd name="connsiteY16" fmla="*/ 0 h 229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39640" h="2299550" fill="none" extrusionOk="0">
                <a:moveTo>
                  <a:pt x="0" y="0"/>
                </a:moveTo>
                <a:cubicBezTo>
                  <a:pt x="131370" y="-51554"/>
                  <a:pt x="303143" y="29115"/>
                  <a:pt x="441514" y="0"/>
                </a:cubicBezTo>
                <a:cubicBezTo>
                  <a:pt x="579885" y="-29115"/>
                  <a:pt x="664767" y="26286"/>
                  <a:pt x="864631" y="0"/>
                </a:cubicBezTo>
                <a:cubicBezTo>
                  <a:pt x="1064495" y="-26286"/>
                  <a:pt x="1160063" y="17295"/>
                  <a:pt x="1342937" y="0"/>
                </a:cubicBezTo>
                <a:cubicBezTo>
                  <a:pt x="1525811" y="-17295"/>
                  <a:pt x="1689469" y="52122"/>
                  <a:pt x="1839640" y="0"/>
                </a:cubicBezTo>
                <a:cubicBezTo>
                  <a:pt x="1893165" y="110462"/>
                  <a:pt x="1803606" y="342812"/>
                  <a:pt x="1839640" y="551892"/>
                </a:cubicBezTo>
                <a:cubicBezTo>
                  <a:pt x="1875674" y="760972"/>
                  <a:pt x="1798647" y="950559"/>
                  <a:pt x="1839640" y="1149775"/>
                </a:cubicBezTo>
                <a:cubicBezTo>
                  <a:pt x="1880633" y="1348991"/>
                  <a:pt x="1791835" y="1477384"/>
                  <a:pt x="1839640" y="1678672"/>
                </a:cubicBezTo>
                <a:cubicBezTo>
                  <a:pt x="1887445" y="1879960"/>
                  <a:pt x="1825680" y="2172381"/>
                  <a:pt x="1839640" y="2299550"/>
                </a:cubicBezTo>
                <a:cubicBezTo>
                  <a:pt x="1740732" y="2330296"/>
                  <a:pt x="1598523" y="2291645"/>
                  <a:pt x="1398126" y="2299550"/>
                </a:cubicBezTo>
                <a:cubicBezTo>
                  <a:pt x="1197729" y="2307455"/>
                  <a:pt x="1072788" y="2271109"/>
                  <a:pt x="938216" y="2299550"/>
                </a:cubicBezTo>
                <a:cubicBezTo>
                  <a:pt x="803644" y="2327991"/>
                  <a:pt x="617478" y="2272942"/>
                  <a:pt x="496703" y="2299550"/>
                </a:cubicBezTo>
                <a:cubicBezTo>
                  <a:pt x="375928" y="2326158"/>
                  <a:pt x="231962" y="2294973"/>
                  <a:pt x="0" y="2299550"/>
                </a:cubicBezTo>
                <a:cubicBezTo>
                  <a:pt x="-24792" y="2140052"/>
                  <a:pt x="31109" y="1948768"/>
                  <a:pt x="0" y="1793649"/>
                </a:cubicBezTo>
                <a:cubicBezTo>
                  <a:pt x="-31109" y="1638530"/>
                  <a:pt x="35135" y="1412125"/>
                  <a:pt x="0" y="1287748"/>
                </a:cubicBezTo>
                <a:cubicBezTo>
                  <a:pt x="-35135" y="1163371"/>
                  <a:pt x="6733" y="887180"/>
                  <a:pt x="0" y="689865"/>
                </a:cubicBezTo>
                <a:cubicBezTo>
                  <a:pt x="-6733" y="492550"/>
                  <a:pt x="19135" y="335167"/>
                  <a:pt x="0" y="0"/>
                </a:cubicBezTo>
                <a:close/>
              </a:path>
              <a:path w="1839640" h="2299550" stroke="0" extrusionOk="0">
                <a:moveTo>
                  <a:pt x="0" y="0"/>
                </a:moveTo>
                <a:cubicBezTo>
                  <a:pt x="159621" y="-7768"/>
                  <a:pt x="342459" y="25780"/>
                  <a:pt x="459910" y="0"/>
                </a:cubicBezTo>
                <a:cubicBezTo>
                  <a:pt x="577361" y="-25780"/>
                  <a:pt x="714184" y="40476"/>
                  <a:pt x="883027" y="0"/>
                </a:cubicBezTo>
                <a:cubicBezTo>
                  <a:pt x="1051870" y="-40476"/>
                  <a:pt x="1212247" y="36238"/>
                  <a:pt x="1306144" y="0"/>
                </a:cubicBezTo>
                <a:cubicBezTo>
                  <a:pt x="1400041" y="-36238"/>
                  <a:pt x="1705055" y="31979"/>
                  <a:pt x="1839640" y="0"/>
                </a:cubicBezTo>
                <a:cubicBezTo>
                  <a:pt x="1852467" y="197370"/>
                  <a:pt x="1786559" y="353396"/>
                  <a:pt x="1839640" y="505901"/>
                </a:cubicBezTo>
                <a:cubicBezTo>
                  <a:pt x="1892721" y="658406"/>
                  <a:pt x="1777467" y="828945"/>
                  <a:pt x="1839640" y="1126780"/>
                </a:cubicBezTo>
                <a:cubicBezTo>
                  <a:pt x="1901813" y="1424615"/>
                  <a:pt x="1815107" y="1458082"/>
                  <a:pt x="1839640" y="1632681"/>
                </a:cubicBezTo>
                <a:cubicBezTo>
                  <a:pt x="1864173" y="1807280"/>
                  <a:pt x="1799237" y="2122497"/>
                  <a:pt x="1839640" y="2299550"/>
                </a:cubicBezTo>
                <a:cubicBezTo>
                  <a:pt x="1633912" y="2320024"/>
                  <a:pt x="1522648" y="2259757"/>
                  <a:pt x="1379730" y="2299550"/>
                </a:cubicBezTo>
                <a:cubicBezTo>
                  <a:pt x="1236812" y="2339343"/>
                  <a:pt x="1150036" y="2248417"/>
                  <a:pt x="938216" y="2299550"/>
                </a:cubicBezTo>
                <a:cubicBezTo>
                  <a:pt x="726396" y="2350683"/>
                  <a:pt x="586541" y="2242105"/>
                  <a:pt x="441514" y="2299550"/>
                </a:cubicBezTo>
                <a:cubicBezTo>
                  <a:pt x="296487" y="2356995"/>
                  <a:pt x="142318" y="2249544"/>
                  <a:pt x="0" y="2299550"/>
                </a:cubicBezTo>
                <a:cubicBezTo>
                  <a:pt x="-38111" y="2156121"/>
                  <a:pt x="25545" y="1906729"/>
                  <a:pt x="0" y="1793649"/>
                </a:cubicBezTo>
                <a:cubicBezTo>
                  <a:pt x="-25545" y="1680569"/>
                  <a:pt x="58824" y="1365958"/>
                  <a:pt x="0" y="1195766"/>
                </a:cubicBezTo>
                <a:cubicBezTo>
                  <a:pt x="-58824" y="1025574"/>
                  <a:pt x="25436" y="785193"/>
                  <a:pt x="0" y="597883"/>
                </a:cubicBezTo>
                <a:cubicBezTo>
                  <a:pt x="-25436" y="410573"/>
                  <a:pt x="30226" y="2184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719067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703F17-231D-43DC-B08D-A719FE10F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676" y="4550045"/>
            <a:ext cx="2535276" cy="2069783"/>
          </a:xfrm>
          <a:custGeom>
            <a:avLst/>
            <a:gdLst>
              <a:gd name="connsiteX0" fmla="*/ 0 w 2535276"/>
              <a:gd name="connsiteY0" fmla="*/ 0 h 2069783"/>
              <a:gd name="connsiteX1" fmla="*/ 532408 w 2535276"/>
              <a:gd name="connsiteY1" fmla="*/ 0 h 2069783"/>
              <a:gd name="connsiteX2" fmla="*/ 988758 w 2535276"/>
              <a:gd name="connsiteY2" fmla="*/ 0 h 2069783"/>
              <a:gd name="connsiteX3" fmla="*/ 1470460 w 2535276"/>
              <a:gd name="connsiteY3" fmla="*/ 0 h 2069783"/>
              <a:gd name="connsiteX4" fmla="*/ 1926810 w 2535276"/>
              <a:gd name="connsiteY4" fmla="*/ 0 h 2069783"/>
              <a:gd name="connsiteX5" fmla="*/ 2535276 w 2535276"/>
              <a:gd name="connsiteY5" fmla="*/ 0 h 2069783"/>
              <a:gd name="connsiteX6" fmla="*/ 2535276 w 2535276"/>
              <a:gd name="connsiteY6" fmla="*/ 455352 h 2069783"/>
              <a:gd name="connsiteX7" fmla="*/ 2535276 w 2535276"/>
              <a:gd name="connsiteY7" fmla="*/ 952100 h 2069783"/>
              <a:gd name="connsiteX8" fmla="*/ 2535276 w 2535276"/>
              <a:gd name="connsiteY8" fmla="*/ 1448848 h 2069783"/>
              <a:gd name="connsiteX9" fmla="*/ 2535276 w 2535276"/>
              <a:gd name="connsiteY9" fmla="*/ 2069783 h 2069783"/>
              <a:gd name="connsiteX10" fmla="*/ 2078926 w 2535276"/>
              <a:gd name="connsiteY10" fmla="*/ 2069783 h 2069783"/>
              <a:gd name="connsiteX11" fmla="*/ 1597224 w 2535276"/>
              <a:gd name="connsiteY11" fmla="*/ 2069783 h 2069783"/>
              <a:gd name="connsiteX12" fmla="*/ 1090169 w 2535276"/>
              <a:gd name="connsiteY12" fmla="*/ 2069783 h 2069783"/>
              <a:gd name="connsiteX13" fmla="*/ 608466 w 2535276"/>
              <a:gd name="connsiteY13" fmla="*/ 2069783 h 2069783"/>
              <a:gd name="connsiteX14" fmla="*/ 0 w 2535276"/>
              <a:gd name="connsiteY14" fmla="*/ 2069783 h 2069783"/>
              <a:gd name="connsiteX15" fmla="*/ 0 w 2535276"/>
              <a:gd name="connsiteY15" fmla="*/ 1531639 h 2069783"/>
              <a:gd name="connsiteX16" fmla="*/ 0 w 2535276"/>
              <a:gd name="connsiteY16" fmla="*/ 1055589 h 2069783"/>
              <a:gd name="connsiteX17" fmla="*/ 0 w 2535276"/>
              <a:gd name="connsiteY17" fmla="*/ 558841 h 2069783"/>
              <a:gd name="connsiteX18" fmla="*/ 0 w 2535276"/>
              <a:gd name="connsiteY18" fmla="*/ 0 h 20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535276" h="2069783" fill="none" extrusionOk="0">
                <a:moveTo>
                  <a:pt x="0" y="0"/>
                </a:moveTo>
                <a:cubicBezTo>
                  <a:pt x="144217" y="-39180"/>
                  <a:pt x="303538" y="49101"/>
                  <a:pt x="532408" y="0"/>
                </a:cubicBezTo>
                <a:cubicBezTo>
                  <a:pt x="761278" y="-49101"/>
                  <a:pt x="762632" y="24777"/>
                  <a:pt x="988758" y="0"/>
                </a:cubicBezTo>
                <a:cubicBezTo>
                  <a:pt x="1214884" y="-24777"/>
                  <a:pt x="1250310" y="12835"/>
                  <a:pt x="1470460" y="0"/>
                </a:cubicBezTo>
                <a:cubicBezTo>
                  <a:pt x="1690610" y="-12835"/>
                  <a:pt x="1820787" y="26290"/>
                  <a:pt x="1926810" y="0"/>
                </a:cubicBezTo>
                <a:cubicBezTo>
                  <a:pt x="2032833" y="-26290"/>
                  <a:pt x="2390637" y="12368"/>
                  <a:pt x="2535276" y="0"/>
                </a:cubicBezTo>
                <a:cubicBezTo>
                  <a:pt x="2561506" y="153026"/>
                  <a:pt x="2516962" y="281153"/>
                  <a:pt x="2535276" y="455352"/>
                </a:cubicBezTo>
                <a:cubicBezTo>
                  <a:pt x="2553590" y="629551"/>
                  <a:pt x="2526329" y="773639"/>
                  <a:pt x="2535276" y="952100"/>
                </a:cubicBezTo>
                <a:cubicBezTo>
                  <a:pt x="2544223" y="1130561"/>
                  <a:pt x="2489858" y="1212692"/>
                  <a:pt x="2535276" y="1448848"/>
                </a:cubicBezTo>
                <a:cubicBezTo>
                  <a:pt x="2580694" y="1685004"/>
                  <a:pt x="2467068" y="1870275"/>
                  <a:pt x="2535276" y="2069783"/>
                </a:cubicBezTo>
                <a:cubicBezTo>
                  <a:pt x="2309526" y="2081335"/>
                  <a:pt x="2257159" y="2051423"/>
                  <a:pt x="2078926" y="2069783"/>
                </a:cubicBezTo>
                <a:cubicBezTo>
                  <a:pt x="1900693" y="2088143"/>
                  <a:pt x="1793553" y="2067574"/>
                  <a:pt x="1597224" y="2069783"/>
                </a:cubicBezTo>
                <a:cubicBezTo>
                  <a:pt x="1400895" y="2071992"/>
                  <a:pt x="1297847" y="2012642"/>
                  <a:pt x="1090169" y="2069783"/>
                </a:cubicBezTo>
                <a:cubicBezTo>
                  <a:pt x="882491" y="2126924"/>
                  <a:pt x="817424" y="2021766"/>
                  <a:pt x="608466" y="2069783"/>
                </a:cubicBezTo>
                <a:cubicBezTo>
                  <a:pt x="399508" y="2117800"/>
                  <a:pt x="237113" y="2031141"/>
                  <a:pt x="0" y="2069783"/>
                </a:cubicBezTo>
                <a:cubicBezTo>
                  <a:pt x="-19119" y="1854698"/>
                  <a:pt x="15663" y="1712148"/>
                  <a:pt x="0" y="1531639"/>
                </a:cubicBezTo>
                <a:cubicBezTo>
                  <a:pt x="-15663" y="1351130"/>
                  <a:pt x="5890" y="1161912"/>
                  <a:pt x="0" y="1055589"/>
                </a:cubicBezTo>
                <a:cubicBezTo>
                  <a:pt x="-5890" y="949266"/>
                  <a:pt x="39926" y="769167"/>
                  <a:pt x="0" y="558841"/>
                </a:cubicBezTo>
                <a:cubicBezTo>
                  <a:pt x="-39926" y="348515"/>
                  <a:pt x="51278" y="187031"/>
                  <a:pt x="0" y="0"/>
                </a:cubicBezTo>
                <a:close/>
              </a:path>
              <a:path w="2535276" h="2069783" stroke="0" extrusionOk="0">
                <a:moveTo>
                  <a:pt x="0" y="0"/>
                </a:moveTo>
                <a:cubicBezTo>
                  <a:pt x="238287" y="-19164"/>
                  <a:pt x="363134" y="14807"/>
                  <a:pt x="507055" y="0"/>
                </a:cubicBezTo>
                <a:cubicBezTo>
                  <a:pt x="650976" y="-14807"/>
                  <a:pt x="915375" y="92"/>
                  <a:pt x="1039463" y="0"/>
                </a:cubicBezTo>
                <a:cubicBezTo>
                  <a:pt x="1163551" y="-92"/>
                  <a:pt x="1293930" y="11235"/>
                  <a:pt x="1521166" y="0"/>
                </a:cubicBezTo>
                <a:cubicBezTo>
                  <a:pt x="1748402" y="-11235"/>
                  <a:pt x="1802276" y="2418"/>
                  <a:pt x="2002868" y="0"/>
                </a:cubicBezTo>
                <a:cubicBezTo>
                  <a:pt x="2203460" y="-2418"/>
                  <a:pt x="2302789" y="57203"/>
                  <a:pt x="2535276" y="0"/>
                </a:cubicBezTo>
                <a:cubicBezTo>
                  <a:pt x="2553151" y="183994"/>
                  <a:pt x="2512908" y="243865"/>
                  <a:pt x="2535276" y="455352"/>
                </a:cubicBezTo>
                <a:cubicBezTo>
                  <a:pt x="2557644" y="666839"/>
                  <a:pt x="2528887" y="782905"/>
                  <a:pt x="2535276" y="910705"/>
                </a:cubicBezTo>
                <a:cubicBezTo>
                  <a:pt x="2541665" y="1038505"/>
                  <a:pt x="2504208" y="1238259"/>
                  <a:pt x="2535276" y="1428150"/>
                </a:cubicBezTo>
                <a:cubicBezTo>
                  <a:pt x="2566344" y="1618041"/>
                  <a:pt x="2477555" y="1899015"/>
                  <a:pt x="2535276" y="2069783"/>
                </a:cubicBezTo>
                <a:cubicBezTo>
                  <a:pt x="2342642" y="2081736"/>
                  <a:pt x="2257396" y="2050573"/>
                  <a:pt x="2104279" y="2069783"/>
                </a:cubicBezTo>
                <a:cubicBezTo>
                  <a:pt x="1951162" y="2088993"/>
                  <a:pt x="1820300" y="2041287"/>
                  <a:pt x="1647929" y="2069783"/>
                </a:cubicBezTo>
                <a:cubicBezTo>
                  <a:pt x="1475558" y="2098279"/>
                  <a:pt x="1368860" y="2030087"/>
                  <a:pt x="1140874" y="2069783"/>
                </a:cubicBezTo>
                <a:cubicBezTo>
                  <a:pt x="912889" y="2109479"/>
                  <a:pt x="794566" y="2031193"/>
                  <a:pt x="659172" y="2069783"/>
                </a:cubicBezTo>
                <a:cubicBezTo>
                  <a:pt x="523778" y="2108373"/>
                  <a:pt x="152704" y="2022502"/>
                  <a:pt x="0" y="2069783"/>
                </a:cubicBezTo>
                <a:cubicBezTo>
                  <a:pt x="-57984" y="1810089"/>
                  <a:pt x="35924" y="1731203"/>
                  <a:pt x="0" y="1510942"/>
                </a:cubicBezTo>
                <a:cubicBezTo>
                  <a:pt x="-35924" y="1290681"/>
                  <a:pt x="66980" y="1064540"/>
                  <a:pt x="0" y="952100"/>
                </a:cubicBezTo>
                <a:cubicBezTo>
                  <a:pt x="-66980" y="839660"/>
                  <a:pt x="91513" y="31986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84777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72585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383" y="2733869"/>
            <a:ext cx="8739233" cy="2575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32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32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36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Какое у вас самое любимое или запоминающееся новогоднее украшение, подарок, образ или костюм?  </a:t>
            </a:r>
            <a:br>
              <a:rPr lang="ru-RU" sz="36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36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И почему?</a:t>
            </a:r>
          </a:p>
        </p:txBody>
      </p:sp>
    </p:spTree>
    <p:extLst>
      <p:ext uri="{BB962C8B-B14F-4D97-AF65-F5344CB8AC3E}">
        <p14:creationId xmlns:p14="http://schemas.microsoft.com/office/powerpoint/2010/main" val="3069910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7978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ЧТО БУДЕМ ДЕЛАТЬ</a:t>
            </a:r>
          </a:p>
        </p:txBody>
      </p:sp>
      <p:sp>
        <p:nvSpPr>
          <p:cNvPr id="54" name="Line 2"/>
          <p:cNvSpPr>
            <a:spLocks noChangeShapeType="1"/>
          </p:cNvSpPr>
          <p:nvPr/>
        </p:nvSpPr>
        <p:spPr bwMode="auto">
          <a:xfrm>
            <a:off x="1123108" y="266212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889533" y="2566468"/>
            <a:ext cx="182562" cy="182562"/>
            <a:chOff x="1239" y="1515"/>
            <a:chExt cx="115" cy="115"/>
          </a:xfrm>
        </p:grpSpPr>
        <p:sp>
          <p:nvSpPr>
            <p:cNvPr id="56" name="AutoShape 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005957" y="2160649"/>
            <a:ext cx="65758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1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. ИЗГОТОВИМ И УКРАСИМ новогодний венок.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889533" y="3401591"/>
            <a:ext cx="5043487" cy="182563"/>
            <a:chOff x="1239" y="1515"/>
            <a:chExt cx="3177" cy="115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3" name="AutoShape 10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64" name="AutoShape 11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889533" y="4312861"/>
            <a:ext cx="5043487" cy="182563"/>
            <a:chOff x="1239" y="1515"/>
            <a:chExt cx="3177" cy="115"/>
          </a:xfrm>
        </p:grpSpPr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9" name="AutoShape 16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0" name="AutoShape 17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851723" y="5117018"/>
            <a:ext cx="5043487" cy="182563"/>
            <a:chOff x="1239" y="1515"/>
            <a:chExt cx="3177" cy="115"/>
          </a:xfrm>
        </p:grpSpPr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73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5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6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58250B6E-9B62-4825-95B4-64E6301F9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957" y="3762475"/>
            <a:ext cx="74735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3. СОЗДАДИМ в нейросети новогоднюю открытку, </a:t>
            </a: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поздравления и сказку.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CFE7E3B4-ABD7-4B62-8B47-3D5443192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957" y="3037763"/>
            <a:ext cx="61574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2. СОТВОРИМ нежную новогоднюю елочку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.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9506986-E586-4FCE-B8EC-74632903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814" y="4808190"/>
            <a:ext cx="61382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4. СДЕЛАЕМ волшебную новогоднюю свечу.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78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6065" y="3564294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НОВОГОДНИЙ ВЕНОК</a:t>
            </a:r>
          </a:p>
        </p:txBody>
      </p:sp>
    </p:spTree>
    <p:extLst>
      <p:ext uri="{BB962C8B-B14F-4D97-AF65-F5344CB8AC3E}">
        <p14:creationId xmlns:p14="http://schemas.microsoft.com/office/powerpoint/2010/main" val="874303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C5B206-CD43-4EFD-9ED9-B4847513E9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5782" r="725" b="-154"/>
          <a:stretch/>
        </p:blipFill>
        <p:spPr>
          <a:xfrm>
            <a:off x="2593909" y="1970585"/>
            <a:ext cx="3956180" cy="4450479"/>
          </a:xfrm>
          <a:custGeom>
            <a:avLst/>
            <a:gdLst>
              <a:gd name="connsiteX0" fmla="*/ 0 w 3956180"/>
              <a:gd name="connsiteY0" fmla="*/ 0 h 4450479"/>
              <a:gd name="connsiteX1" fmla="*/ 604730 w 3956180"/>
              <a:gd name="connsiteY1" fmla="*/ 0 h 4450479"/>
              <a:gd name="connsiteX2" fmla="*/ 1130337 w 3956180"/>
              <a:gd name="connsiteY2" fmla="*/ 0 h 4450479"/>
              <a:gd name="connsiteX3" fmla="*/ 1735068 w 3956180"/>
              <a:gd name="connsiteY3" fmla="*/ 0 h 4450479"/>
              <a:gd name="connsiteX4" fmla="*/ 2379360 w 3956180"/>
              <a:gd name="connsiteY4" fmla="*/ 0 h 4450479"/>
              <a:gd name="connsiteX5" fmla="*/ 3023652 w 3956180"/>
              <a:gd name="connsiteY5" fmla="*/ 0 h 4450479"/>
              <a:gd name="connsiteX6" fmla="*/ 3956180 w 3956180"/>
              <a:gd name="connsiteY6" fmla="*/ 0 h 4450479"/>
              <a:gd name="connsiteX7" fmla="*/ 3956180 w 3956180"/>
              <a:gd name="connsiteY7" fmla="*/ 422796 h 4450479"/>
              <a:gd name="connsiteX8" fmla="*/ 3956180 w 3956180"/>
              <a:gd name="connsiteY8" fmla="*/ 1023610 h 4450479"/>
              <a:gd name="connsiteX9" fmla="*/ 3956180 w 3956180"/>
              <a:gd name="connsiteY9" fmla="*/ 1579920 h 4450479"/>
              <a:gd name="connsiteX10" fmla="*/ 3956180 w 3956180"/>
              <a:gd name="connsiteY10" fmla="*/ 2091725 h 4450479"/>
              <a:gd name="connsiteX11" fmla="*/ 3956180 w 3956180"/>
              <a:gd name="connsiteY11" fmla="*/ 2737045 h 4450479"/>
              <a:gd name="connsiteX12" fmla="*/ 3956180 w 3956180"/>
              <a:gd name="connsiteY12" fmla="*/ 3204345 h 4450479"/>
              <a:gd name="connsiteX13" fmla="*/ 3956180 w 3956180"/>
              <a:gd name="connsiteY13" fmla="*/ 3716150 h 4450479"/>
              <a:gd name="connsiteX14" fmla="*/ 3956180 w 3956180"/>
              <a:gd name="connsiteY14" fmla="*/ 4450479 h 4450479"/>
              <a:gd name="connsiteX15" fmla="*/ 3430573 w 3956180"/>
              <a:gd name="connsiteY15" fmla="*/ 4450479 h 4450479"/>
              <a:gd name="connsiteX16" fmla="*/ 2904966 w 3956180"/>
              <a:gd name="connsiteY16" fmla="*/ 4450479 h 4450479"/>
              <a:gd name="connsiteX17" fmla="*/ 2339798 w 3956180"/>
              <a:gd name="connsiteY17" fmla="*/ 4450479 h 4450479"/>
              <a:gd name="connsiteX18" fmla="*/ 1774629 w 3956180"/>
              <a:gd name="connsiteY18" fmla="*/ 4450479 h 4450479"/>
              <a:gd name="connsiteX19" fmla="*/ 1249023 w 3956180"/>
              <a:gd name="connsiteY19" fmla="*/ 4450479 h 4450479"/>
              <a:gd name="connsiteX20" fmla="*/ 802539 w 3956180"/>
              <a:gd name="connsiteY20" fmla="*/ 4450479 h 4450479"/>
              <a:gd name="connsiteX21" fmla="*/ 0 w 3956180"/>
              <a:gd name="connsiteY21" fmla="*/ 4450479 h 4450479"/>
              <a:gd name="connsiteX22" fmla="*/ 0 w 3956180"/>
              <a:gd name="connsiteY22" fmla="*/ 3849664 h 4450479"/>
              <a:gd name="connsiteX23" fmla="*/ 0 w 3956180"/>
              <a:gd name="connsiteY23" fmla="*/ 3382364 h 4450479"/>
              <a:gd name="connsiteX24" fmla="*/ 0 w 3956180"/>
              <a:gd name="connsiteY24" fmla="*/ 2959569 h 4450479"/>
              <a:gd name="connsiteX25" fmla="*/ 0 w 3956180"/>
              <a:gd name="connsiteY25" fmla="*/ 2403259 h 4450479"/>
              <a:gd name="connsiteX26" fmla="*/ 0 w 3956180"/>
              <a:gd name="connsiteY26" fmla="*/ 1802444 h 4450479"/>
              <a:gd name="connsiteX27" fmla="*/ 0 w 3956180"/>
              <a:gd name="connsiteY27" fmla="*/ 1290639 h 4450479"/>
              <a:gd name="connsiteX28" fmla="*/ 0 w 3956180"/>
              <a:gd name="connsiteY28" fmla="*/ 734329 h 4450479"/>
              <a:gd name="connsiteX29" fmla="*/ 0 w 3956180"/>
              <a:gd name="connsiteY29" fmla="*/ 0 h 445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56180" h="4450479" fill="none" extrusionOk="0">
                <a:moveTo>
                  <a:pt x="0" y="0"/>
                </a:moveTo>
                <a:cubicBezTo>
                  <a:pt x="288473" y="-36265"/>
                  <a:pt x="344418" y="68937"/>
                  <a:pt x="604730" y="0"/>
                </a:cubicBezTo>
                <a:cubicBezTo>
                  <a:pt x="865042" y="-68937"/>
                  <a:pt x="984316" y="967"/>
                  <a:pt x="1130337" y="0"/>
                </a:cubicBezTo>
                <a:cubicBezTo>
                  <a:pt x="1276358" y="-967"/>
                  <a:pt x="1467586" y="58154"/>
                  <a:pt x="1735068" y="0"/>
                </a:cubicBezTo>
                <a:cubicBezTo>
                  <a:pt x="2002550" y="-58154"/>
                  <a:pt x="2166635" y="48814"/>
                  <a:pt x="2379360" y="0"/>
                </a:cubicBezTo>
                <a:cubicBezTo>
                  <a:pt x="2592085" y="-48814"/>
                  <a:pt x="2828764" y="66686"/>
                  <a:pt x="3023652" y="0"/>
                </a:cubicBezTo>
                <a:cubicBezTo>
                  <a:pt x="3218540" y="-66686"/>
                  <a:pt x="3582476" y="54856"/>
                  <a:pt x="3956180" y="0"/>
                </a:cubicBezTo>
                <a:cubicBezTo>
                  <a:pt x="3958803" y="108177"/>
                  <a:pt x="3911125" y="230435"/>
                  <a:pt x="3956180" y="422796"/>
                </a:cubicBezTo>
                <a:cubicBezTo>
                  <a:pt x="4001235" y="615157"/>
                  <a:pt x="3947787" y="866775"/>
                  <a:pt x="3956180" y="1023610"/>
                </a:cubicBezTo>
                <a:cubicBezTo>
                  <a:pt x="3964573" y="1180445"/>
                  <a:pt x="3891778" y="1450790"/>
                  <a:pt x="3956180" y="1579920"/>
                </a:cubicBezTo>
                <a:cubicBezTo>
                  <a:pt x="4020582" y="1709050"/>
                  <a:pt x="3952180" y="1985704"/>
                  <a:pt x="3956180" y="2091725"/>
                </a:cubicBezTo>
                <a:cubicBezTo>
                  <a:pt x="3960180" y="2197746"/>
                  <a:pt x="3949651" y="2448008"/>
                  <a:pt x="3956180" y="2737045"/>
                </a:cubicBezTo>
                <a:cubicBezTo>
                  <a:pt x="3962709" y="3026082"/>
                  <a:pt x="3901744" y="3039594"/>
                  <a:pt x="3956180" y="3204345"/>
                </a:cubicBezTo>
                <a:cubicBezTo>
                  <a:pt x="4010616" y="3369096"/>
                  <a:pt x="3905405" y="3601540"/>
                  <a:pt x="3956180" y="3716150"/>
                </a:cubicBezTo>
                <a:cubicBezTo>
                  <a:pt x="4006955" y="3830761"/>
                  <a:pt x="3917097" y="4190227"/>
                  <a:pt x="3956180" y="4450479"/>
                </a:cubicBezTo>
                <a:cubicBezTo>
                  <a:pt x="3846360" y="4452171"/>
                  <a:pt x="3572578" y="4420744"/>
                  <a:pt x="3430573" y="4450479"/>
                </a:cubicBezTo>
                <a:cubicBezTo>
                  <a:pt x="3288568" y="4480214"/>
                  <a:pt x="3085053" y="4437131"/>
                  <a:pt x="2904966" y="4450479"/>
                </a:cubicBezTo>
                <a:cubicBezTo>
                  <a:pt x="2724879" y="4463827"/>
                  <a:pt x="2481411" y="4399510"/>
                  <a:pt x="2339798" y="4450479"/>
                </a:cubicBezTo>
                <a:cubicBezTo>
                  <a:pt x="2198185" y="4501448"/>
                  <a:pt x="1981501" y="4389259"/>
                  <a:pt x="1774629" y="4450479"/>
                </a:cubicBezTo>
                <a:cubicBezTo>
                  <a:pt x="1567757" y="4511699"/>
                  <a:pt x="1434037" y="4429041"/>
                  <a:pt x="1249023" y="4450479"/>
                </a:cubicBezTo>
                <a:cubicBezTo>
                  <a:pt x="1064009" y="4471917"/>
                  <a:pt x="947939" y="4438778"/>
                  <a:pt x="802539" y="4450479"/>
                </a:cubicBezTo>
                <a:cubicBezTo>
                  <a:pt x="657139" y="4462180"/>
                  <a:pt x="172081" y="4428250"/>
                  <a:pt x="0" y="4450479"/>
                </a:cubicBezTo>
                <a:cubicBezTo>
                  <a:pt x="-40069" y="4230278"/>
                  <a:pt x="8619" y="4021423"/>
                  <a:pt x="0" y="3849664"/>
                </a:cubicBezTo>
                <a:cubicBezTo>
                  <a:pt x="-8619" y="3677906"/>
                  <a:pt x="26609" y="3597770"/>
                  <a:pt x="0" y="3382364"/>
                </a:cubicBezTo>
                <a:cubicBezTo>
                  <a:pt x="-26609" y="3166958"/>
                  <a:pt x="19133" y="3135758"/>
                  <a:pt x="0" y="2959569"/>
                </a:cubicBezTo>
                <a:cubicBezTo>
                  <a:pt x="-19133" y="2783381"/>
                  <a:pt x="39181" y="2546645"/>
                  <a:pt x="0" y="2403259"/>
                </a:cubicBezTo>
                <a:cubicBezTo>
                  <a:pt x="-39181" y="2259873"/>
                  <a:pt x="34466" y="2089365"/>
                  <a:pt x="0" y="1802444"/>
                </a:cubicBezTo>
                <a:cubicBezTo>
                  <a:pt x="-34466" y="1515524"/>
                  <a:pt x="2152" y="1537051"/>
                  <a:pt x="0" y="1290639"/>
                </a:cubicBezTo>
                <a:cubicBezTo>
                  <a:pt x="-2152" y="1044228"/>
                  <a:pt x="52270" y="1004869"/>
                  <a:pt x="0" y="734329"/>
                </a:cubicBezTo>
                <a:cubicBezTo>
                  <a:pt x="-52270" y="463789"/>
                  <a:pt x="52297" y="318423"/>
                  <a:pt x="0" y="0"/>
                </a:cubicBezTo>
                <a:close/>
              </a:path>
              <a:path w="3956180" h="4450479" stroke="0" extrusionOk="0">
                <a:moveTo>
                  <a:pt x="0" y="0"/>
                </a:moveTo>
                <a:cubicBezTo>
                  <a:pt x="268490" y="-60203"/>
                  <a:pt x="361254" y="46490"/>
                  <a:pt x="644292" y="0"/>
                </a:cubicBezTo>
                <a:cubicBezTo>
                  <a:pt x="927330" y="-46490"/>
                  <a:pt x="976366" y="15405"/>
                  <a:pt x="1130337" y="0"/>
                </a:cubicBezTo>
                <a:cubicBezTo>
                  <a:pt x="1284308" y="-15405"/>
                  <a:pt x="1426659" y="67676"/>
                  <a:pt x="1695506" y="0"/>
                </a:cubicBezTo>
                <a:cubicBezTo>
                  <a:pt x="1964353" y="-67676"/>
                  <a:pt x="2058484" y="34429"/>
                  <a:pt x="2221112" y="0"/>
                </a:cubicBezTo>
                <a:cubicBezTo>
                  <a:pt x="2383740" y="-34429"/>
                  <a:pt x="2599359" y="6688"/>
                  <a:pt x="2707157" y="0"/>
                </a:cubicBezTo>
                <a:cubicBezTo>
                  <a:pt x="2814956" y="-6688"/>
                  <a:pt x="3097775" y="42890"/>
                  <a:pt x="3311888" y="0"/>
                </a:cubicBezTo>
                <a:cubicBezTo>
                  <a:pt x="3526001" y="-42890"/>
                  <a:pt x="3818413" y="48502"/>
                  <a:pt x="3956180" y="0"/>
                </a:cubicBezTo>
                <a:cubicBezTo>
                  <a:pt x="3984784" y="190236"/>
                  <a:pt x="3945935" y="273796"/>
                  <a:pt x="3956180" y="511805"/>
                </a:cubicBezTo>
                <a:cubicBezTo>
                  <a:pt x="3966425" y="749815"/>
                  <a:pt x="3897769" y="922207"/>
                  <a:pt x="3956180" y="1112620"/>
                </a:cubicBezTo>
                <a:cubicBezTo>
                  <a:pt x="4014591" y="1303033"/>
                  <a:pt x="3925642" y="1357540"/>
                  <a:pt x="3956180" y="1535415"/>
                </a:cubicBezTo>
                <a:cubicBezTo>
                  <a:pt x="3986718" y="1713290"/>
                  <a:pt x="3951899" y="1851088"/>
                  <a:pt x="3956180" y="2047220"/>
                </a:cubicBezTo>
                <a:cubicBezTo>
                  <a:pt x="3960461" y="2243352"/>
                  <a:pt x="3945884" y="2343318"/>
                  <a:pt x="3956180" y="2470016"/>
                </a:cubicBezTo>
                <a:cubicBezTo>
                  <a:pt x="3966476" y="2596714"/>
                  <a:pt x="3927461" y="2766974"/>
                  <a:pt x="3956180" y="2981821"/>
                </a:cubicBezTo>
                <a:cubicBezTo>
                  <a:pt x="3984899" y="3196668"/>
                  <a:pt x="3952990" y="3303363"/>
                  <a:pt x="3956180" y="3449121"/>
                </a:cubicBezTo>
                <a:cubicBezTo>
                  <a:pt x="3959370" y="3594879"/>
                  <a:pt x="3920109" y="3780717"/>
                  <a:pt x="3956180" y="3871917"/>
                </a:cubicBezTo>
                <a:cubicBezTo>
                  <a:pt x="3992251" y="3963117"/>
                  <a:pt x="3937760" y="4193021"/>
                  <a:pt x="3956180" y="4450479"/>
                </a:cubicBezTo>
                <a:cubicBezTo>
                  <a:pt x="3698633" y="4499784"/>
                  <a:pt x="3590386" y="4437221"/>
                  <a:pt x="3391011" y="4450479"/>
                </a:cubicBezTo>
                <a:cubicBezTo>
                  <a:pt x="3191636" y="4463737"/>
                  <a:pt x="2941576" y="4378242"/>
                  <a:pt x="2746719" y="4450479"/>
                </a:cubicBezTo>
                <a:cubicBezTo>
                  <a:pt x="2551862" y="4522716"/>
                  <a:pt x="2389689" y="4446004"/>
                  <a:pt x="2221112" y="4450479"/>
                </a:cubicBezTo>
                <a:cubicBezTo>
                  <a:pt x="2052535" y="4454954"/>
                  <a:pt x="1866354" y="4398699"/>
                  <a:pt x="1616382" y="4450479"/>
                </a:cubicBezTo>
                <a:cubicBezTo>
                  <a:pt x="1366410" y="4502259"/>
                  <a:pt x="1262019" y="4411176"/>
                  <a:pt x="972090" y="4450479"/>
                </a:cubicBezTo>
                <a:cubicBezTo>
                  <a:pt x="682161" y="4489782"/>
                  <a:pt x="728090" y="4440212"/>
                  <a:pt x="525607" y="4450479"/>
                </a:cubicBezTo>
                <a:cubicBezTo>
                  <a:pt x="323124" y="4460746"/>
                  <a:pt x="112639" y="4398038"/>
                  <a:pt x="0" y="4450479"/>
                </a:cubicBezTo>
                <a:cubicBezTo>
                  <a:pt x="-43134" y="4256402"/>
                  <a:pt x="21719" y="4090869"/>
                  <a:pt x="0" y="3938674"/>
                </a:cubicBezTo>
                <a:cubicBezTo>
                  <a:pt x="-21719" y="3786479"/>
                  <a:pt x="22406" y="3621534"/>
                  <a:pt x="0" y="3382364"/>
                </a:cubicBezTo>
                <a:cubicBezTo>
                  <a:pt x="-22406" y="3143194"/>
                  <a:pt x="19205" y="2977693"/>
                  <a:pt x="0" y="2826054"/>
                </a:cubicBezTo>
                <a:cubicBezTo>
                  <a:pt x="-19205" y="2674415"/>
                  <a:pt x="25060" y="2479655"/>
                  <a:pt x="0" y="2314249"/>
                </a:cubicBezTo>
                <a:cubicBezTo>
                  <a:pt x="-25060" y="2148843"/>
                  <a:pt x="62999" y="1910548"/>
                  <a:pt x="0" y="1668930"/>
                </a:cubicBezTo>
                <a:cubicBezTo>
                  <a:pt x="-62999" y="1427312"/>
                  <a:pt x="33285" y="1338528"/>
                  <a:pt x="0" y="1112620"/>
                </a:cubicBezTo>
                <a:cubicBezTo>
                  <a:pt x="-33285" y="886712"/>
                  <a:pt x="12731" y="846233"/>
                  <a:pt x="0" y="600815"/>
                </a:cubicBezTo>
                <a:cubicBezTo>
                  <a:pt x="-12731" y="355397"/>
                  <a:pt x="53113" y="14716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963799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91B937C-D943-4889-BB58-18E628F78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ВОТ ЧТО У НАС ПОЛУЧИТСЯ</a:t>
            </a:r>
          </a:p>
        </p:txBody>
      </p:sp>
    </p:spTree>
    <p:extLst>
      <p:ext uri="{BB962C8B-B14F-4D97-AF65-F5344CB8AC3E}">
        <p14:creationId xmlns:p14="http://schemas.microsoft.com/office/powerpoint/2010/main" val="1875754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НАМ ПОНАДОБЯТСЯ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2635899"/>
            <a:ext cx="3311671" cy="337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Основа для венка: ветки ели, елки (искусственные, натуральные).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Клей-пистолет.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Елочные игрушки, украшения, шишки.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Искусственный снег.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Время: 30-60 минут.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A36E66-4E28-454B-8D14-C994543B1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7" y="2276669"/>
            <a:ext cx="5096429" cy="3822321"/>
          </a:xfrm>
          <a:custGeom>
            <a:avLst/>
            <a:gdLst>
              <a:gd name="connsiteX0" fmla="*/ 0 w 5096429"/>
              <a:gd name="connsiteY0" fmla="*/ 0 h 3822321"/>
              <a:gd name="connsiteX1" fmla="*/ 617234 w 5096429"/>
              <a:gd name="connsiteY1" fmla="*/ 0 h 3822321"/>
              <a:gd name="connsiteX2" fmla="*/ 1081575 w 5096429"/>
              <a:gd name="connsiteY2" fmla="*/ 0 h 3822321"/>
              <a:gd name="connsiteX3" fmla="*/ 1545917 w 5096429"/>
              <a:gd name="connsiteY3" fmla="*/ 0 h 3822321"/>
              <a:gd name="connsiteX4" fmla="*/ 2163151 w 5096429"/>
              <a:gd name="connsiteY4" fmla="*/ 0 h 3822321"/>
              <a:gd name="connsiteX5" fmla="*/ 2576528 w 5096429"/>
              <a:gd name="connsiteY5" fmla="*/ 0 h 3822321"/>
              <a:gd name="connsiteX6" fmla="*/ 3193762 w 5096429"/>
              <a:gd name="connsiteY6" fmla="*/ 0 h 3822321"/>
              <a:gd name="connsiteX7" fmla="*/ 3861961 w 5096429"/>
              <a:gd name="connsiteY7" fmla="*/ 0 h 3822321"/>
              <a:gd name="connsiteX8" fmla="*/ 4326302 w 5096429"/>
              <a:gd name="connsiteY8" fmla="*/ 0 h 3822321"/>
              <a:gd name="connsiteX9" fmla="*/ 5096429 w 5096429"/>
              <a:gd name="connsiteY9" fmla="*/ 0 h 3822321"/>
              <a:gd name="connsiteX10" fmla="*/ 5096429 w 5096429"/>
              <a:gd name="connsiteY10" fmla="*/ 469599 h 3822321"/>
              <a:gd name="connsiteX11" fmla="*/ 5096429 w 5096429"/>
              <a:gd name="connsiteY11" fmla="*/ 939199 h 3822321"/>
              <a:gd name="connsiteX12" fmla="*/ 5096429 w 5096429"/>
              <a:gd name="connsiteY12" fmla="*/ 1561691 h 3822321"/>
              <a:gd name="connsiteX13" fmla="*/ 5096429 w 5096429"/>
              <a:gd name="connsiteY13" fmla="*/ 2069514 h 3822321"/>
              <a:gd name="connsiteX14" fmla="*/ 5096429 w 5096429"/>
              <a:gd name="connsiteY14" fmla="*/ 2577336 h 3822321"/>
              <a:gd name="connsiteX15" fmla="*/ 5096429 w 5096429"/>
              <a:gd name="connsiteY15" fmla="*/ 3008713 h 3822321"/>
              <a:gd name="connsiteX16" fmla="*/ 5096429 w 5096429"/>
              <a:gd name="connsiteY16" fmla="*/ 3822321 h 3822321"/>
              <a:gd name="connsiteX17" fmla="*/ 4428231 w 5096429"/>
              <a:gd name="connsiteY17" fmla="*/ 3822321 h 3822321"/>
              <a:gd name="connsiteX18" fmla="*/ 3963889 w 5096429"/>
              <a:gd name="connsiteY18" fmla="*/ 3822321 h 3822321"/>
              <a:gd name="connsiteX19" fmla="*/ 3397619 w 5096429"/>
              <a:gd name="connsiteY19" fmla="*/ 3822321 h 3822321"/>
              <a:gd name="connsiteX20" fmla="*/ 2882314 w 5096429"/>
              <a:gd name="connsiteY20" fmla="*/ 3822321 h 3822321"/>
              <a:gd name="connsiteX21" fmla="*/ 2417972 w 5096429"/>
              <a:gd name="connsiteY21" fmla="*/ 3822321 h 3822321"/>
              <a:gd name="connsiteX22" fmla="*/ 1953631 w 5096429"/>
              <a:gd name="connsiteY22" fmla="*/ 3822321 h 3822321"/>
              <a:gd name="connsiteX23" fmla="*/ 1387361 w 5096429"/>
              <a:gd name="connsiteY23" fmla="*/ 3822321 h 3822321"/>
              <a:gd name="connsiteX24" fmla="*/ 973984 w 5096429"/>
              <a:gd name="connsiteY24" fmla="*/ 3822321 h 3822321"/>
              <a:gd name="connsiteX25" fmla="*/ 0 w 5096429"/>
              <a:gd name="connsiteY25" fmla="*/ 3822321 h 3822321"/>
              <a:gd name="connsiteX26" fmla="*/ 0 w 5096429"/>
              <a:gd name="connsiteY26" fmla="*/ 3276275 h 3822321"/>
              <a:gd name="connsiteX27" fmla="*/ 0 w 5096429"/>
              <a:gd name="connsiteY27" fmla="*/ 2692006 h 3822321"/>
              <a:gd name="connsiteX28" fmla="*/ 0 w 5096429"/>
              <a:gd name="connsiteY28" fmla="*/ 2222407 h 3822321"/>
              <a:gd name="connsiteX29" fmla="*/ 0 w 5096429"/>
              <a:gd name="connsiteY29" fmla="*/ 1599914 h 3822321"/>
              <a:gd name="connsiteX30" fmla="*/ 0 w 5096429"/>
              <a:gd name="connsiteY30" fmla="*/ 1168538 h 3822321"/>
              <a:gd name="connsiteX31" fmla="*/ 0 w 5096429"/>
              <a:gd name="connsiteY31" fmla="*/ 660715 h 3822321"/>
              <a:gd name="connsiteX32" fmla="*/ 0 w 5096429"/>
              <a:gd name="connsiteY32" fmla="*/ 0 h 382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096429" h="3822321" fill="none" extrusionOk="0">
                <a:moveTo>
                  <a:pt x="0" y="0"/>
                </a:moveTo>
                <a:cubicBezTo>
                  <a:pt x="160899" y="-25147"/>
                  <a:pt x="313589" y="23983"/>
                  <a:pt x="617234" y="0"/>
                </a:cubicBezTo>
                <a:cubicBezTo>
                  <a:pt x="920879" y="-23983"/>
                  <a:pt x="958636" y="46021"/>
                  <a:pt x="1081575" y="0"/>
                </a:cubicBezTo>
                <a:cubicBezTo>
                  <a:pt x="1204514" y="-46021"/>
                  <a:pt x="1411644" y="28723"/>
                  <a:pt x="1545917" y="0"/>
                </a:cubicBezTo>
                <a:cubicBezTo>
                  <a:pt x="1680190" y="-28723"/>
                  <a:pt x="1933710" y="64677"/>
                  <a:pt x="2163151" y="0"/>
                </a:cubicBezTo>
                <a:cubicBezTo>
                  <a:pt x="2392592" y="-64677"/>
                  <a:pt x="2480830" y="42245"/>
                  <a:pt x="2576528" y="0"/>
                </a:cubicBezTo>
                <a:cubicBezTo>
                  <a:pt x="2672226" y="-42245"/>
                  <a:pt x="3069370" y="38946"/>
                  <a:pt x="3193762" y="0"/>
                </a:cubicBezTo>
                <a:cubicBezTo>
                  <a:pt x="3318154" y="-38946"/>
                  <a:pt x="3683595" y="75468"/>
                  <a:pt x="3861961" y="0"/>
                </a:cubicBezTo>
                <a:cubicBezTo>
                  <a:pt x="4040327" y="-75468"/>
                  <a:pt x="4185364" y="39640"/>
                  <a:pt x="4326302" y="0"/>
                </a:cubicBezTo>
                <a:cubicBezTo>
                  <a:pt x="4467240" y="-39640"/>
                  <a:pt x="4933375" y="38322"/>
                  <a:pt x="5096429" y="0"/>
                </a:cubicBezTo>
                <a:cubicBezTo>
                  <a:pt x="5107846" y="106088"/>
                  <a:pt x="5077098" y="333577"/>
                  <a:pt x="5096429" y="469599"/>
                </a:cubicBezTo>
                <a:cubicBezTo>
                  <a:pt x="5115760" y="605621"/>
                  <a:pt x="5054716" y="706214"/>
                  <a:pt x="5096429" y="939199"/>
                </a:cubicBezTo>
                <a:cubicBezTo>
                  <a:pt x="5138142" y="1172184"/>
                  <a:pt x="5075929" y="1393275"/>
                  <a:pt x="5096429" y="1561691"/>
                </a:cubicBezTo>
                <a:cubicBezTo>
                  <a:pt x="5116929" y="1730107"/>
                  <a:pt x="5066481" y="1893203"/>
                  <a:pt x="5096429" y="2069514"/>
                </a:cubicBezTo>
                <a:cubicBezTo>
                  <a:pt x="5126377" y="2245825"/>
                  <a:pt x="5046311" y="2419713"/>
                  <a:pt x="5096429" y="2577336"/>
                </a:cubicBezTo>
                <a:cubicBezTo>
                  <a:pt x="5146547" y="2734959"/>
                  <a:pt x="5048348" y="2795861"/>
                  <a:pt x="5096429" y="3008713"/>
                </a:cubicBezTo>
                <a:cubicBezTo>
                  <a:pt x="5144510" y="3221565"/>
                  <a:pt x="5077380" y="3490468"/>
                  <a:pt x="5096429" y="3822321"/>
                </a:cubicBezTo>
                <a:cubicBezTo>
                  <a:pt x="4800566" y="3902295"/>
                  <a:pt x="4567493" y="3804713"/>
                  <a:pt x="4428231" y="3822321"/>
                </a:cubicBezTo>
                <a:cubicBezTo>
                  <a:pt x="4288969" y="3839929"/>
                  <a:pt x="4064063" y="3804041"/>
                  <a:pt x="3963889" y="3822321"/>
                </a:cubicBezTo>
                <a:cubicBezTo>
                  <a:pt x="3863715" y="3840601"/>
                  <a:pt x="3677387" y="3801382"/>
                  <a:pt x="3397619" y="3822321"/>
                </a:cubicBezTo>
                <a:cubicBezTo>
                  <a:pt x="3117851" y="3843260"/>
                  <a:pt x="3119632" y="3817282"/>
                  <a:pt x="2882314" y="3822321"/>
                </a:cubicBezTo>
                <a:cubicBezTo>
                  <a:pt x="2644997" y="3827360"/>
                  <a:pt x="2554860" y="3799692"/>
                  <a:pt x="2417972" y="3822321"/>
                </a:cubicBezTo>
                <a:cubicBezTo>
                  <a:pt x="2281084" y="3844950"/>
                  <a:pt x="2067969" y="3804319"/>
                  <a:pt x="1953631" y="3822321"/>
                </a:cubicBezTo>
                <a:cubicBezTo>
                  <a:pt x="1839293" y="3840323"/>
                  <a:pt x="1653650" y="3775128"/>
                  <a:pt x="1387361" y="3822321"/>
                </a:cubicBezTo>
                <a:cubicBezTo>
                  <a:pt x="1121072" y="3869514"/>
                  <a:pt x="1092505" y="3807793"/>
                  <a:pt x="973984" y="3822321"/>
                </a:cubicBezTo>
                <a:cubicBezTo>
                  <a:pt x="855463" y="3836849"/>
                  <a:pt x="467118" y="3779636"/>
                  <a:pt x="0" y="3822321"/>
                </a:cubicBezTo>
                <a:cubicBezTo>
                  <a:pt x="-50665" y="3702067"/>
                  <a:pt x="27102" y="3506744"/>
                  <a:pt x="0" y="3276275"/>
                </a:cubicBezTo>
                <a:cubicBezTo>
                  <a:pt x="-27102" y="3045806"/>
                  <a:pt x="65043" y="2813032"/>
                  <a:pt x="0" y="2692006"/>
                </a:cubicBezTo>
                <a:cubicBezTo>
                  <a:pt x="-65043" y="2570980"/>
                  <a:pt x="45730" y="2426016"/>
                  <a:pt x="0" y="2222407"/>
                </a:cubicBezTo>
                <a:cubicBezTo>
                  <a:pt x="-45730" y="2018798"/>
                  <a:pt x="52381" y="1813465"/>
                  <a:pt x="0" y="1599914"/>
                </a:cubicBezTo>
                <a:cubicBezTo>
                  <a:pt x="-52381" y="1386363"/>
                  <a:pt x="8467" y="1304622"/>
                  <a:pt x="0" y="1168538"/>
                </a:cubicBezTo>
                <a:cubicBezTo>
                  <a:pt x="-8467" y="1032454"/>
                  <a:pt x="948" y="892441"/>
                  <a:pt x="0" y="660715"/>
                </a:cubicBezTo>
                <a:cubicBezTo>
                  <a:pt x="-948" y="428989"/>
                  <a:pt x="52461" y="210979"/>
                  <a:pt x="0" y="0"/>
                </a:cubicBezTo>
                <a:close/>
              </a:path>
              <a:path w="5096429" h="3822321" stroke="0" extrusionOk="0">
                <a:moveTo>
                  <a:pt x="0" y="0"/>
                </a:moveTo>
                <a:cubicBezTo>
                  <a:pt x="135760" y="-52629"/>
                  <a:pt x="343290" y="10391"/>
                  <a:pt x="515306" y="0"/>
                </a:cubicBezTo>
                <a:cubicBezTo>
                  <a:pt x="687322" y="-10391"/>
                  <a:pt x="841602" y="19361"/>
                  <a:pt x="979647" y="0"/>
                </a:cubicBezTo>
                <a:cubicBezTo>
                  <a:pt x="1117692" y="-19361"/>
                  <a:pt x="1394694" y="38580"/>
                  <a:pt x="1545917" y="0"/>
                </a:cubicBezTo>
                <a:cubicBezTo>
                  <a:pt x="1697140" y="-38580"/>
                  <a:pt x="1962431" y="33154"/>
                  <a:pt x="2214115" y="0"/>
                </a:cubicBezTo>
                <a:cubicBezTo>
                  <a:pt x="2465799" y="-33154"/>
                  <a:pt x="2556422" y="38420"/>
                  <a:pt x="2831349" y="0"/>
                </a:cubicBezTo>
                <a:cubicBezTo>
                  <a:pt x="3106276" y="-38420"/>
                  <a:pt x="3177107" y="55451"/>
                  <a:pt x="3295691" y="0"/>
                </a:cubicBezTo>
                <a:cubicBezTo>
                  <a:pt x="3414275" y="-55451"/>
                  <a:pt x="3540665" y="18889"/>
                  <a:pt x="3760032" y="0"/>
                </a:cubicBezTo>
                <a:cubicBezTo>
                  <a:pt x="3979399" y="-18889"/>
                  <a:pt x="4098431" y="50228"/>
                  <a:pt x="4428231" y="0"/>
                </a:cubicBezTo>
                <a:cubicBezTo>
                  <a:pt x="4758031" y="-50228"/>
                  <a:pt x="4886145" y="66014"/>
                  <a:pt x="5096429" y="0"/>
                </a:cubicBezTo>
                <a:cubicBezTo>
                  <a:pt x="5136420" y="221436"/>
                  <a:pt x="5087526" y="306162"/>
                  <a:pt x="5096429" y="469599"/>
                </a:cubicBezTo>
                <a:cubicBezTo>
                  <a:pt x="5105332" y="633036"/>
                  <a:pt x="5071394" y="725459"/>
                  <a:pt x="5096429" y="977422"/>
                </a:cubicBezTo>
                <a:cubicBezTo>
                  <a:pt x="5121464" y="1229385"/>
                  <a:pt x="5036734" y="1381407"/>
                  <a:pt x="5096429" y="1485245"/>
                </a:cubicBezTo>
                <a:cubicBezTo>
                  <a:pt x="5156124" y="1589083"/>
                  <a:pt x="5062984" y="1871243"/>
                  <a:pt x="5096429" y="2031291"/>
                </a:cubicBezTo>
                <a:cubicBezTo>
                  <a:pt x="5129874" y="2191339"/>
                  <a:pt x="5080479" y="2310365"/>
                  <a:pt x="5096429" y="2462667"/>
                </a:cubicBezTo>
                <a:cubicBezTo>
                  <a:pt x="5112379" y="2614969"/>
                  <a:pt x="5054867" y="2739620"/>
                  <a:pt x="5096429" y="2894043"/>
                </a:cubicBezTo>
                <a:cubicBezTo>
                  <a:pt x="5137991" y="3048466"/>
                  <a:pt x="5000535" y="3440999"/>
                  <a:pt x="5096429" y="3822321"/>
                </a:cubicBezTo>
                <a:cubicBezTo>
                  <a:pt x="4878128" y="3839383"/>
                  <a:pt x="4860527" y="3797552"/>
                  <a:pt x="4632088" y="3822321"/>
                </a:cubicBezTo>
                <a:cubicBezTo>
                  <a:pt x="4403649" y="3847090"/>
                  <a:pt x="4169830" y="3812773"/>
                  <a:pt x="3963889" y="3822321"/>
                </a:cubicBezTo>
                <a:cubicBezTo>
                  <a:pt x="3757948" y="3831869"/>
                  <a:pt x="3534364" y="3819774"/>
                  <a:pt x="3397619" y="3822321"/>
                </a:cubicBezTo>
                <a:cubicBezTo>
                  <a:pt x="3260874" y="3824868"/>
                  <a:pt x="2949690" y="3784096"/>
                  <a:pt x="2831349" y="3822321"/>
                </a:cubicBezTo>
                <a:cubicBezTo>
                  <a:pt x="2713008" y="3860546"/>
                  <a:pt x="2560029" y="3805936"/>
                  <a:pt x="2417972" y="3822321"/>
                </a:cubicBezTo>
                <a:cubicBezTo>
                  <a:pt x="2275915" y="3838706"/>
                  <a:pt x="2108323" y="3767401"/>
                  <a:pt x="1953631" y="3822321"/>
                </a:cubicBezTo>
                <a:cubicBezTo>
                  <a:pt x="1798939" y="3877241"/>
                  <a:pt x="1487047" y="3751377"/>
                  <a:pt x="1285433" y="3822321"/>
                </a:cubicBezTo>
                <a:cubicBezTo>
                  <a:pt x="1083819" y="3893265"/>
                  <a:pt x="1015910" y="3805657"/>
                  <a:pt x="821091" y="3822321"/>
                </a:cubicBezTo>
                <a:cubicBezTo>
                  <a:pt x="626272" y="3838985"/>
                  <a:pt x="273569" y="3796118"/>
                  <a:pt x="0" y="3822321"/>
                </a:cubicBezTo>
                <a:cubicBezTo>
                  <a:pt x="-12119" y="3726246"/>
                  <a:pt x="50968" y="3581696"/>
                  <a:pt x="0" y="3390945"/>
                </a:cubicBezTo>
                <a:cubicBezTo>
                  <a:pt x="-50968" y="3200194"/>
                  <a:pt x="13139" y="3058531"/>
                  <a:pt x="0" y="2806676"/>
                </a:cubicBezTo>
                <a:cubicBezTo>
                  <a:pt x="-13139" y="2554821"/>
                  <a:pt x="33181" y="2552652"/>
                  <a:pt x="0" y="2298853"/>
                </a:cubicBezTo>
                <a:cubicBezTo>
                  <a:pt x="-33181" y="2045054"/>
                  <a:pt x="13807" y="1996499"/>
                  <a:pt x="0" y="1829254"/>
                </a:cubicBezTo>
                <a:cubicBezTo>
                  <a:pt x="-13807" y="1662009"/>
                  <a:pt x="62256" y="1454719"/>
                  <a:pt x="0" y="1206761"/>
                </a:cubicBezTo>
                <a:cubicBezTo>
                  <a:pt x="-62256" y="958803"/>
                  <a:pt x="28891" y="982396"/>
                  <a:pt x="0" y="775385"/>
                </a:cubicBezTo>
                <a:cubicBezTo>
                  <a:pt x="-28891" y="568374"/>
                  <a:pt x="70482" y="32908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463438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19848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765806" y="2265141"/>
            <a:ext cx="3115729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1.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Расправить ветки и задать нужное направление.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BEA6EE-53F2-4F2D-ACD0-E488D05434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b="-18"/>
          <a:stretch/>
        </p:blipFill>
        <p:spPr>
          <a:xfrm>
            <a:off x="4226767" y="2087410"/>
            <a:ext cx="4512517" cy="4512517"/>
          </a:xfrm>
          <a:custGeom>
            <a:avLst/>
            <a:gdLst>
              <a:gd name="connsiteX0" fmla="*/ 0 w 4512517"/>
              <a:gd name="connsiteY0" fmla="*/ 0 h 4512517"/>
              <a:gd name="connsiteX1" fmla="*/ 654315 w 4512517"/>
              <a:gd name="connsiteY1" fmla="*/ 0 h 4512517"/>
              <a:gd name="connsiteX2" fmla="*/ 1218380 w 4512517"/>
              <a:gd name="connsiteY2" fmla="*/ 0 h 4512517"/>
              <a:gd name="connsiteX3" fmla="*/ 1737319 w 4512517"/>
              <a:gd name="connsiteY3" fmla="*/ 0 h 4512517"/>
              <a:gd name="connsiteX4" fmla="*/ 2391634 w 4512517"/>
              <a:gd name="connsiteY4" fmla="*/ 0 h 4512517"/>
              <a:gd name="connsiteX5" fmla="*/ 3000824 w 4512517"/>
              <a:gd name="connsiteY5" fmla="*/ 0 h 4512517"/>
              <a:gd name="connsiteX6" fmla="*/ 3519763 w 4512517"/>
              <a:gd name="connsiteY6" fmla="*/ 0 h 4512517"/>
              <a:gd name="connsiteX7" fmla="*/ 4512517 w 4512517"/>
              <a:gd name="connsiteY7" fmla="*/ 0 h 4512517"/>
              <a:gd name="connsiteX8" fmla="*/ 4512517 w 4512517"/>
              <a:gd name="connsiteY8" fmla="*/ 428689 h 4512517"/>
              <a:gd name="connsiteX9" fmla="*/ 4512517 w 4512517"/>
              <a:gd name="connsiteY9" fmla="*/ 857378 h 4512517"/>
              <a:gd name="connsiteX10" fmla="*/ 4512517 w 4512517"/>
              <a:gd name="connsiteY10" fmla="*/ 1331193 h 4512517"/>
              <a:gd name="connsiteX11" fmla="*/ 4512517 w 4512517"/>
              <a:gd name="connsiteY11" fmla="*/ 1850132 h 4512517"/>
              <a:gd name="connsiteX12" fmla="*/ 4512517 w 4512517"/>
              <a:gd name="connsiteY12" fmla="*/ 2323946 h 4512517"/>
              <a:gd name="connsiteX13" fmla="*/ 4512517 w 4512517"/>
              <a:gd name="connsiteY13" fmla="*/ 2842886 h 4512517"/>
              <a:gd name="connsiteX14" fmla="*/ 4512517 w 4512517"/>
              <a:gd name="connsiteY14" fmla="*/ 3271575 h 4512517"/>
              <a:gd name="connsiteX15" fmla="*/ 4512517 w 4512517"/>
              <a:gd name="connsiteY15" fmla="*/ 3745389 h 4512517"/>
              <a:gd name="connsiteX16" fmla="*/ 4512517 w 4512517"/>
              <a:gd name="connsiteY16" fmla="*/ 4512517 h 4512517"/>
              <a:gd name="connsiteX17" fmla="*/ 4083828 w 4512517"/>
              <a:gd name="connsiteY17" fmla="*/ 4512517 h 4512517"/>
              <a:gd name="connsiteX18" fmla="*/ 3655139 w 4512517"/>
              <a:gd name="connsiteY18" fmla="*/ 4512517 h 4512517"/>
              <a:gd name="connsiteX19" fmla="*/ 3045949 w 4512517"/>
              <a:gd name="connsiteY19" fmla="*/ 4512517 h 4512517"/>
              <a:gd name="connsiteX20" fmla="*/ 2436759 w 4512517"/>
              <a:gd name="connsiteY20" fmla="*/ 4512517 h 4512517"/>
              <a:gd name="connsiteX21" fmla="*/ 1782444 w 4512517"/>
              <a:gd name="connsiteY21" fmla="*/ 4512517 h 4512517"/>
              <a:gd name="connsiteX22" fmla="*/ 1173254 w 4512517"/>
              <a:gd name="connsiteY22" fmla="*/ 4512517 h 4512517"/>
              <a:gd name="connsiteX23" fmla="*/ 654315 w 4512517"/>
              <a:gd name="connsiteY23" fmla="*/ 4512517 h 4512517"/>
              <a:gd name="connsiteX24" fmla="*/ 0 w 4512517"/>
              <a:gd name="connsiteY24" fmla="*/ 4512517 h 4512517"/>
              <a:gd name="connsiteX25" fmla="*/ 0 w 4512517"/>
              <a:gd name="connsiteY25" fmla="*/ 3858202 h 4512517"/>
              <a:gd name="connsiteX26" fmla="*/ 0 w 4512517"/>
              <a:gd name="connsiteY26" fmla="*/ 3203887 h 4512517"/>
              <a:gd name="connsiteX27" fmla="*/ 0 w 4512517"/>
              <a:gd name="connsiteY27" fmla="*/ 2684948 h 4512517"/>
              <a:gd name="connsiteX28" fmla="*/ 0 w 4512517"/>
              <a:gd name="connsiteY28" fmla="*/ 2075758 h 4512517"/>
              <a:gd name="connsiteX29" fmla="*/ 0 w 4512517"/>
              <a:gd name="connsiteY29" fmla="*/ 1466568 h 4512517"/>
              <a:gd name="connsiteX30" fmla="*/ 0 w 4512517"/>
              <a:gd name="connsiteY30" fmla="*/ 992754 h 4512517"/>
              <a:gd name="connsiteX31" fmla="*/ 0 w 4512517"/>
              <a:gd name="connsiteY31" fmla="*/ 0 h 45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512517" h="4512517" fill="none" extrusionOk="0">
                <a:moveTo>
                  <a:pt x="0" y="0"/>
                </a:moveTo>
                <a:cubicBezTo>
                  <a:pt x="192928" y="-19751"/>
                  <a:pt x="515138" y="6793"/>
                  <a:pt x="654315" y="0"/>
                </a:cubicBezTo>
                <a:cubicBezTo>
                  <a:pt x="793492" y="-6793"/>
                  <a:pt x="1004539" y="66094"/>
                  <a:pt x="1218380" y="0"/>
                </a:cubicBezTo>
                <a:cubicBezTo>
                  <a:pt x="1432222" y="-66094"/>
                  <a:pt x="1544688" y="23383"/>
                  <a:pt x="1737319" y="0"/>
                </a:cubicBezTo>
                <a:cubicBezTo>
                  <a:pt x="1929950" y="-23383"/>
                  <a:pt x="2092312" y="73251"/>
                  <a:pt x="2391634" y="0"/>
                </a:cubicBezTo>
                <a:cubicBezTo>
                  <a:pt x="2690957" y="-73251"/>
                  <a:pt x="2757697" y="48586"/>
                  <a:pt x="3000824" y="0"/>
                </a:cubicBezTo>
                <a:cubicBezTo>
                  <a:pt x="3243951" y="-48586"/>
                  <a:pt x="3395644" y="11743"/>
                  <a:pt x="3519763" y="0"/>
                </a:cubicBezTo>
                <a:cubicBezTo>
                  <a:pt x="3643882" y="-11743"/>
                  <a:pt x="4106693" y="9953"/>
                  <a:pt x="4512517" y="0"/>
                </a:cubicBezTo>
                <a:cubicBezTo>
                  <a:pt x="4554572" y="201562"/>
                  <a:pt x="4466153" y="281786"/>
                  <a:pt x="4512517" y="428689"/>
                </a:cubicBezTo>
                <a:cubicBezTo>
                  <a:pt x="4558881" y="575592"/>
                  <a:pt x="4500953" y="671795"/>
                  <a:pt x="4512517" y="857378"/>
                </a:cubicBezTo>
                <a:cubicBezTo>
                  <a:pt x="4524081" y="1042961"/>
                  <a:pt x="4504589" y="1145436"/>
                  <a:pt x="4512517" y="1331193"/>
                </a:cubicBezTo>
                <a:cubicBezTo>
                  <a:pt x="4520445" y="1516951"/>
                  <a:pt x="4466182" y="1683151"/>
                  <a:pt x="4512517" y="1850132"/>
                </a:cubicBezTo>
                <a:cubicBezTo>
                  <a:pt x="4558852" y="2017113"/>
                  <a:pt x="4479132" y="2217276"/>
                  <a:pt x="4512517" y="2323946"/>
                </a:cubicBezTo>
                <a:cubicBezTo>
                  <a:pt x="4545902" y="2430616"/>
                  <a:pt x="4510622" y="2728973"/>
                  <a:pt x="4512517" y="2842886"/>
                </a:cubicBezTo>
                <a:cubicBezTo>
                  <a:pt x="4514412" y="2956799"/>
                  <a:pt x="4505626" y="3103944"/>
                  <a:pt x="4512517" y="3271575"/>
                </a:cubicBezTo>
                <a:cubicBezTo>
                  <a:pt x="4519408" y="3439206"/>
                  <a:pt x="4480980" y="3605497"/>
                  <a:pt x="4512517" y="3745389"/>
                </a:cubicBezTo>
                <a:cubicBezTo>
                  <a:pt x="4544054" y="3885281"/>
                  <a:pt x="4428831" y="4186253"/>
                  <a:pt x="4512517" y="4512517"/>
                </a:cubicBezTo>
                <a:cubicBezTo>
                  <a:pt x="4327133" y="4514239"/>
                  <a:pt x="4254814" y="4486381"/>
                  <a:pt x="4083828" y="4512517"/>
                </a:cubicBezTo>
                <a:cubicBezTo>
                  <a:pt x="3912842" y="4538653"/>
                  <a:pt x="3844741" y="4482633"/>
                  <a:pt x="3655139" y="4512517"/>
                </a:cubicBezTo>
                <a:cubicBezTo>
                  <a:pt x="3465537" y="4542401"/>
                  <a:pt x="3319603" y="4453293"/>
                  <a:pt x="3045949" y="4512517"/>
                </a:cubicBezTo>
                <a:cubicBezTo>
                  <a:pt x="2772295" y="4571741"/>
                  <a:pt x="2702475" y="4493964"/>
                  <a:pt x="2436759" y="4512517"/>
                </a:cubicBezTo>
                <a:cubicBezTo>
                  <a:pt x="2171043" y="4531070"/>
                  <a:pt x="2028495" y="4469321"/>
                  <a:pt x="1782444" y="4512517"/>
                </a:cubicBezTo>
                <a:cubicBezTo>
                  <a:pt x="1536394" y="4555713"/>
                  <a:pt x="1407190" y="4495704"/>
                  <a:pt x="1173254" y="4512517"/>
                </a:cubicBezTo>
                <a:cubicBezTo>
                  <a:pt x="939318" y="4529330"/>
                  <a:pt x="863539" y="4488407"/>
                  <a:pt x="654315" y="4512517"/>
                </a:cubicBezTo>
                <a:cubicBezTo>
                  <a:pt x="445091" y="4536627"/>
                  <a:pt x="231165" y="4468793"/>
                  <a:pt x="0" y="4512517"/>
                </a:cubicBezTo>
                <a:cubicBezTo>
                  <a:pt x="-49948" y="4207670"/>
                  <a:pt x="18626" y="4132372"/>
                  <a:pt x="0" y="3858202"/>
                </a:cubicBezTo>
                <a:cubicBezTo>
                  <a:pt x="-18626" y="3584032"/>
                  <a:pt x="58654" y="3496353"/>
                  <a:pt x="0" y="3203887"/>
                </a:cubicBezTo>
                <a:cubicBezTo>
                  <a:pt x="-58654" y="2911422"/>
                  <a:pt x="12177" y="2917377"/>
                  <a:pt x="0" y="2684948"/>
                </a:cubicBezTo>
                <a:cubicBezTo>
                  <a:pt x="-12177" y="2452519"/>
                  <a:pt x="48489" y="2316092"/>
                  <a:pt x="0" y="2075758"/>
                </a:cubicBezTo>
                <a:cubicBezTo>
                  <a:pt x="-48489" y="1835424"/>
                  <a:pt x="67037" y="1677483"/>
                  <a:pt x="0" y="1466568"/>
                </a:cubicBezTo>
                <a:cubicBezTo>
                  <a:pt x="-67037" y="1255653"/>
                  <a:pt x="16417" y="1148380"/>
                  <a:pt x="0" y="992754"/>
                </a:cubicBezTo>
                <a:cubicBezTo>
                  <a:pt x="-16417" y="837128"/>
                  <a:pt x="47721" y="428849"/>
                  <a:pt x="0" y="0"/>
                </a:cubicBezTo>
                <a:close/>
              </a:path>
              <a:path w="4512517" h="4512517" stroke="0" extrusionOk="0">
                <a:moveTo>
                  <a:pt x="0" y="0"/>
                </a:moveTo>
                <a:cubicBezTo>
                  <a:pt x="163844" y="-15926"/>
                  <a:pt x="426429" y="45456"/>
                  <a:pt x="654315" y="0"/>
                </a:cubicBezTo>
                <a:cubicBezTo>
                  <a:pt x="882201" y="-45456"/>
                  <a:pt x="883594" y="48348"/>
                  <a:pt x="1083004" y="0"/>
                </a:cubicBezTo>
                <a:cubicBezTo>
                  <a:pt x="1282414" y="-48348"/>
                  <a:pt x="1417857" y="9110"/>
                  <a:pt x="1647069" y="0"/>
                </a:cubicBezTo>
                <a:cubicBezTo>
                  <a:pt x="1876282" y="-9110"/>
                  <a:pt x="2061793" y="41977"/>
                  <a:pt x="2211133" y="0"/>
                </a:cubicBezTo>
                <a:cubicBezTo>
                  <a:pt x="2360473" y="-41977"/>
                  <a:pt x="2509913" y="29862"/>
                  <a:pt x="2730073" y="0"/>
                </a:cubicBezTo>
                <a:cubicBezTo>
                  <a:pt x="2950233" y="-29862"/>
                  <a:pt x="3152769" y="65016"/>
                  <a:pt x="3294137" y="0"/>
                </a:cubicBezTo>
                <a:cubicBezTo>
                  <a:pt x="3435505" y="-65016"/>
                  <a:pt x="3647720" y="10020"/>
                  <a:pt x="3858202" y="0"/>
                </a:cubicBezTo>
                <a:cubicBezTo>
                  <a:pt x="4068684" y="-10020"/>
                  <a:pt x="4351392" y="6860"/>
                  <a:pt x="4512517" y="0"/>
                </a:cubicBezTo>
                <a:cubicBezTo>
                  <a:pt x="4568160" y="175066"/>
                  <a:pt x="4475641" y="394447"/>
                  <a:pt x="4512517" y="518939"/>
                </a:cubicBezTo>
                <a:cubicBezTo>
                  <a:pt x="4549393" y="643431"/>
                  <a:pt x="4470725" y="795365"/>
                  <a:pt x="4512517" y="947629"/>
                </a:cubicBezTo>
                <a:cubicBezTo>
                  <a:pt x="4554309" y="1099893"/>
                  <a:pt x="4477816" y="1291831"/>
                  <a:pt x="4512517" y="1556818"/>
                </a:cubicBezTo>
                <a:cubicBezTo>
                  <a:pt x="4547218" y="1821805"/>
                  <a:pt x="4475173" y="2027355"/>
                  <a:pt x="4512517" y="2166008"/>
                </a:cubicBezTo>
                <a:cubicBezTo>
                  <a:pt x="4549861" y="2304661"/>
                  <a:pt x="4493036" y="2571212"/>
                  <a:pt x="4512517" y="2684948"/>
                </a:cubicBezTo>
                <a:cubicBezTo>
                  <a:pt x="4531998" y="2798684"/>
                  <a:pt x="4459992" y="2997782"/>
                  <a:pt x="4512517" y="3249012"/>
                </a:cubicBezTo>
                <a:cubicBezTo>
                  <a:pt x="4565042" y="3500242"/>
                  <a:pt x="4469533" y="3597934"/>
                  <a:pt x="4512517" y="3858202"/>
                </a:cubicBezTo>
                <a:cubicBezTo>
                  <a:pt x="4555501" y="4118470"/>
                  <a:pt x="4465867" y="4194099"/>
                  <a:pt x="4512517" y="4512517"/>
                </a:cubicBezTo>
                <a:cubicBezTo>
                  <a:pt x="4312368" y="4522649"/>
                  <a:pt x="4154755" y="4511915"/>
                  <a:pt x="3993578" y="4512517"/>
                </a:cubicBezTo>
                <a:cubicBezTo>
                  <a:pt x="3832401" y="4513119"/>
                  <a:pt x="3492817" y="4463999"/>
                  <a:pt x="3339263" y="4512517"/>
                </a:cubicBezTo>
                <a:cubicBezTo>
                  <a:pt x="3185709" y="4561035"/>
                  <a:pt x="3056579" y="4464082"/>
                  <a:pt x="2910573" y="4512517"/>
                </a:cubicBezTo>
                <a:cubicBezTo>
                  <a:pt x="2764567" y="4560952"/>
                  <a:pt x="2598999" y="4507986"/>
                  <a:pt x="2346509" y="4512517"/>
                </a:cubicBezTo>
                <a:cubicBezTo>
                  <a:pt x="2094019" y="4517048"/>
                  <a:pt x="2045338" y="4454033"/>
                  <a:pt x="1827569" y="4512517"/>
                </a:cubicBezTo>
                <a:cubicBezTo>
                  <a:pt x="1609800" y="4571001"/>
                  <a:pt x="1464628" y="4447495"/>
                  <a:pt x="1263505" y="4512517"/>
                </a:cubicBezTo>
                <a:cubicBezTo>
                  <a:pt x="1062382" y="4577539"/>
                  <a:pt x="983211" y="4487620"/>
                  <a:pt x="789690" y="4512517"/>
                </a:cubicBezTo>
                <a:cubicBezTo>
                  <a:pt x="596169" y="4537414"/>
                  <a:pt x="250845" y="4469750"/>
                  <a:pt x="0" y="4512517"/>
                </a:cubicBezTo>
                <a:cubicBezTo>
                  <a:pt x="-3793" y="4345813"/>
                  <a:pt x="56843" y="4257467"/>
                  <a:pt x="0" y="4038703"/>
                </a:cubicBezTo>
                <a:cubicBezTo>
                  <a:pt x="-56843" y="3819939"/>
                  <a:pt x="18760" y="3604328"/>
                  <a:pt x="0" y="3384388"/>
                </a:cubicBezTo>
                <a:cubicBezTo>
                  <a:pt x="-18760" y="3164448"/>
                  <a:pt x="16096" y="3022778"/>
                  <a:pt x="0" y="2910573"/>
                </a:cubicBezTo>
                <a:cubicBezTo>
                  <a:pt x="-16096" y="2798368"/>
                  <a:pt x="4434" y="2668321"/>
                  <a:pt x="0" y="2481884"/>
                </a:cubicBezTo>
                <a:cubicBezTo>
                  <a:pt x="-4434" y="2295447"/>
                  <a:pt x="55328" y="2074701"/>
                  <a:pt x="0" y="1827569"/>
                </a:cubicBezTo>
                <a:cubicBezTo>
                  <a:pt x="-55328" y="1580437"/>
                  <a:pt x="4665" y="1395777"/>
                  <a:pt x="0" y="1173254"/>
                </a:cubicBezTo>
                <a:cubicBezTo>
                  <a:pt x="-4665" y="950731"/>
                  <a:pt x="21815" y="855998"/>
                  <a:pt x="0" y="654315"/>
                </a:cubicBezTo>
                <a:cubicBezTo>
                  <a:pt x="-21815" y="452632"/>
                  <a:pt x="62964" y="29780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5301684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5123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4222;p26">
            <a:extLst>
              <a:ext uri="{FF2B5EF4-FFF2-40B4-BE49-F238E27FC236}">
                <a16:creationId xmlns:a16="http://schemas.microsoft.com/office/drawing/2014/main" id="{FD5F4E8F-6D3C-4C0D-B96B-46885F1082C2}"/>
              </a:ext>
            </a:extLst>
          </p:cNvPr>
          <p:cNvSpPr txBox="1">
            <a:spLocks/>
          </p:cNvSpPr>
          <p:nvPr/>
        </p:nvSpPr>
        <p:spPr>
          <a:xfrm>
            <a:off x="1478335" y="4550289"/>
            <a:ext cx="6629452" cy="8157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ystery Quest"/>
              <a:buNone/>
              <a:defRPr sz="8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  <a:latin typeface="Comfortaa Medium" pitchFamily="2" charset="0"/>
              </a:rPr>
              <a:t>Призы и подарки активным участникам!</a:t>
            </a:r>
            <a:endParaRPr lang="en-US" sz="32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sp>
        <p:nvSpPr>
          <p:cNvPr id="27" name="Google Shape;4227;p26">
            <a:extLst>
              <a:ext uri="{FF2B5EF4-FFF2-40B4-BE49-F238E27FC236}">
                <a16:creationId xmlns:a16="http://schemas.microsoft.com/office/drawing/2014/main" id="{2D33EAF1-4D62-4FB2-93DE-443FA2455087}"/>
              </a:ext>
            </a:extLst>
          </p:cNvPr>
          <p:cNvSpPr txBox="1">
            <a:spLocks/>
          </p:cNvSpPr>
          <p:nvPr/>
        </p:nvSpPr>
        <p:spPr>
          <a:xfrm>
            <a:off x="1032396" y="3508322"/>
            <a:ext cx="1905258" cy="49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500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Mistral" panose="03090702030407020403" pitchFamily="66" charset="0"/>
              </a:rPr>
              <a:t>08.12.2023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28" name="Google Shape;4227;p26">
            <a:extLst>
              <a:ext uri="{FF2B5EF4-FFF2-40B4-BE49-F238E27FC236}">
                <a16:creationId xmlns:a16="http://schemas.microsoft.com/office/drawing/2014/main" id="{348D9FDC-25D6-4024-B6CC-A8AE63429E12}"/>
              </a:ext>
            </a:extLst>
          </p:cNvPr>
          <p:cNvSpPr txBox="1">
            <a:spLocks/>
          </p:cNvSpPr>
          <p:nvPr/>
        </p:nvSpPr>
        <p:spPr>
          <a:xfrm>
            <a:off x="6723652" y="3508322"/>
            <a:ext cx="1905258" cy="49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500"/>
            </a:pPr>
            <a:r>
              <a:rPr lang="ru-RU" sz="3200" b="1" dirty="0">
                <a:solidFill>
                  <a:srgbClr val="AC0000"/>
                </a:solidFill>
                <a:latin typeface="Mistral" panose="03090702030407020403" pitchFamily="66" charset="0"/>
              </a:rPr>
              <a:t>22.12.2023</a:t>
            </a:r>
            <a:endParaRPr lang="en-US" sz="3200" b="1" dirty="0">
              <a:solidFill>
                <a:srgbClr val="AC0000"/>
              </a:solidFill>
              <a:latin typeface="Mistral" panose="03090702030407020403" pitchFamily="66" charset="0"/>
            </a:endParaRPr>
          </a:p>
        </p:txBody>
      </p:sp>
      <p:sp>
        <p:nvSpPr>
          <p:cNvPr id="29" name="Google Shape;4227;p26">
            <a:extLst>
              <a:ext uri="{FF2B5EF4-FFF2-40B4-BE49-F238E27FC236}">
                <a16:creationId xmlns:a16="http://schemas.microsoft.com/office/drawing/2014/main" id="{B17E4361-8A65-4E6C-97D8-5AF7266CEBB7}"/>
              </a:ext>
            </a:extLst>
          </p:cNvPr>
          <p:cNvSpPr txBox="1">
            <a:spLocks/>
          </p:cNvSpPr>
          <p:nvPr/>
        </p:nvSpPr>
        <p:spPr>
          <a:xfrm>
            <a:off x="3805983" y="3508322"/>
            <a:ext cx="1905258" cy="49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500"/>
            </a:pPr>
            <a:r>
              <a:rPr lang="ru-RU" sz="3200" b="1" dirty="0">
                <a:solidFill>
                  <a:srgbClr val="AC0000"/>
                </a:solidFill>
                <a:latin typeface="Mistral" panose="03090702030407020403" pitchFamily="66" charset="0"/>
              </a:rPr>
              <a:t>15.12.2023</a:t>
            </a:r>
            <a:endParaRPr lang="en-US" sz="3200" b="1" dirty="0">
              <a:solidFill>
                <a:srgbClr val="AC0000"/>
              </a:solidFill>
              <a:latin typeface="Mistral" panose="03090702030407020403" pitchFamily="66" charset="0"/>
            </a:endParaRPr>
          </a:p>
        </p:txBody>
      </p:sp>
      <p:sp>
        <p:nvSpPr>
          <p:cNvPr id="12" name="Google Shape;4314;p35">
            <a:extLst>
              <a:ext uri="{FF2B5EF4-FFF2-40B4-BE49-F238E27FC236}">
                <a16:creationId xmlns:a16="http://schemas.microsoft.com/office/drawing/2014/main" id="{3D260A97-135F-4413-A81C-E7357BC1FC8B}"/>
              </a:ext>
            </a:extLst>
          </p:cNvPr>
          <p:cNvSpPr txBox="1">
            <a:spLocks/>
          </p:cNvSpPr>
          <p:nvPr/>
        </p:nvSpPr>
        <p:spPr>
          <a:xfrm>
            <a:off x="203786" y="1996860"/>
            <a:ext cx="2733868" cy="582873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lvl="1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lvl="2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lvl="3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lvl="4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lvl="5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lvl="6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lvl="7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lvl="8" indent="-171450" algn="l" defTabSz="685800" rtl="0" eaLnBrk="1" latinLnBrk="0" hangingPunct="1">
              <a:lnSpc>
                <a:spcPct val="90000"/>
              </a:lnSpc>
              <a:spcBef>
                <a:spcPts val="1575"/>
              </a:spcBef>
              <a:spcAft>
                <a:spcPts val="1575"/>
              </a:spcAft>
              <a:buSzPts val="2100"/>
              <a:buFont typeface="Arial" panose="020B0604020202020204" pitchFamily="34" charset="0"/>
              <a:buNone/>
              <a:defRPr sz="157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575"/>
              </a:spcAft>
            </a:pPr>
            <a:r>
              <a:rPr lang="ru-RU" sz="2400" dirty="0">
                <a:solidFill>
                  <a:schemeClr val="bg1"/>
                </a:solidFill>
                <a:latin typeface="Comfortaa Medium" pitchFamily="2" charset="0"/>
                <a:ea typeface="Mystery Quest"/>
                <a:cs typeface="Mystery Quest"/>
                <a:sym typeface="Mystery Quest"/>
              </a:rPr>
              <a:t>Король вечеринок</a:t>
            </a:r>
          </a:p>
        </p:txBody>
      </p:sp>
      <p:sp>
        <p:nvSpPr>
          <p:cNvPr id="13" name="Google Shape;4314;p35">
            <a:extLst>
              <a:ext uri="{FF2B5EF4-FFF2-40B4-BE49-F238E27FC236}">
                <a16:creationId xmlns:a16="http://schemas.microsoft.com/office/drawing/2014/main" id="{CE7699CC-56EC-449F-BDE0-6FC4049ED5FE}"/>
              </a:ext>
            </a:extLst>
          </p:cNvPr>
          <p:cNvSpPr txBox="1">
            <a:spLocks/>
          </p:cNvSpPr>
          <p:nvPr/>
        </p:nvSpPr>
        <p:spPr>
          <a:xfrm>
            <a:off x="5934268" y="1852537"/>
            <a:ext cx="3411415" cy="455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>
              <a:spcAft>
                <a:spcPts val="1575"/>
              </a:spcAft>
            </a:pPr>
            <a:r>
              <a:rPr lang="ru-RU" sz="2400" dirty="0">
                <a:solidFill>
                  <a:schemeClr val="bg1"/>
                </a:solidFill>
                <a:latin typeface="Comfortaa Medium" pitchFamily="2" charset="0"/>
                <a:ea typeface="Mystery Quest"/>
                <a:cs typeface="Mystery Quest"/>
                <a:sym typeface="Mystery Quest"/>
              </a:rPr>
              <a:t>Праздничное меню. Готовим вместе</a:t>
            </a:r>
          </a:p>
        </p:txBody>
      </p:sp>
      <p:sp>
        <p:nvSpPr>
          <p:cNvPr id="14" name="Google Shape;4314;p35">
            <a:extLst>
              <a:ext uri="{FF2B5EF4-FFF2-40B4-BE49-F238E27FC236}">
                <a16:creationId xmlns:a16="http://schemas.microsoft.com/office/drawing/2014/main" id="{413EB47D-0673-4BD7-9EDD-723FC04738B9}"/>
              </a:ext>
            </a:extLst>
          </p:cNvPr>
          <p:cNvSpPr txBox="1">
            <a:spLocks/>
          </p:cNvSpPr>
          <p:nvPr/>
        </p:nvSpPr>
        <p:spPr>
          <a:xfrm>
            <a:off x="2676186" y="1852537"/>
            <a:ext cx="3705953" cy="455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2100"/>
              <a:buFont typeface="Comfortaa Medium"/>
              <a:buNone/>
              <a:defRPr sz="2100" b="1" i="0" u="none" strike="noStrike" cap="none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>
              <a:spcAft>
                <a:spcPts val="1575"/>
              </a:spcAft>
            </a:pPr>
            <a:r>
              <a:rPr lang="ru-RU" sz="2400" dirty="0">
                <a:solidFill>
                  <a:schemeClr val="bg1"/>
                </a:solidFill>
                <a:latin typeface="Comfortaa Medium" pitchFamily="2" charset="0"/>
                <a:ea typeface="Mystery Quest"/>
                <a:cs typeface="Mystery Quest"/>
                <a:sym typeface="Mystery Quest"/>
              </a:rPr>
              <a:t>Лучший мой подарочек – это ты!</a:t>
            </a:r>
          </a:p>
        </p:txBody>
      </p:sp>
    </p:spTree>
    <p:extLst>
      <p:ext uri="{BB962C8B-B14F-4D97-AF65-F5344CB8AC3E}">
        <p14:creationId xmlns:p14="http://schemas.microsoft.com/office/powerpoint/2010/main" val="4104220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2265141"/>
            <a:ext cx="3639488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2.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Предварительно расположить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все детали.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6C31F-CDA3-449E-A29D-6FBB0BB7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9" b="391"/>
          <a:stretch/>
        </p:blipFill>
        <p:spPr>
          <a:xfrm>
            <a:off x="4198775" y="2048069"/>
            <a:ext cx="4512518" cy="4512518"/>
          </a:xfrm>
          <a:custGeom>
            <a:avLst/>
            <a:gdLst>
              <a:gd name="connsiteX0" fmla="*/ 0 w 4512518"/>
              <a:gd name="connsiteY0" fmla="*/ 0 h 4512518"/>
              <a:gd name="connsiteX1" fmla="*/ 518940 w 4512518"/>
              <a:gd name="connsiteY1" fmla="*/ 0 h 4512518"/>
              <a:gd name="connsiteX2" fmla="*/ 1128130 w 4512518"/>
              <a:gd name="connsiteY2" fmla="*/ 0 h 4512518"/>
              <a:gd name="connsiteX3" fmla="*/ 1601944 w 4512518"/>
              <a:gd name="connsiteY3" fmla="*/ 0 h 4512518"/>
              <a:gd name="connsiteX4" fmla="*/ 2166009 w 4512518"/>
              <a:gd name="connsiteY4" fmla="*/ 0 h 4512518"/>
              <a:gd name="connsiteX5" fmla="*/ 2594698 w 4512518"/>
              <a:gd name="connsiteY5" fmla="*/ 0 h 4512518"/>
              <a:gd name="connsiteX6" fmla="*/ 3113637 w 4512518"/>
              <a:gd name="connsiteY6" fmla="*/ 0 h 4512518"/>
              <a:gd name="connsiteX7" fmla="*/ 3722827 w 4512518"/>
              <a:gd name="connsiteY7" fmla="*/ 0 h 4512518"/>
              <a:gd name="connsiteX8" fmla="*/ 4512518 w 4512518"/>
              <a:gd name="connsiteY8" fmla="*/ 0 h 4512518"/>
              <a:gd name="connsiteX9" fmla="*/ 4512518 w 4512518"/>
              <a:gd name="connsiteY9" fmla="*/ 518940 h 4512518"/>
              <a:gd name="connsiteX10" fmla="*/ 4512518 w 4512518"/>
              <a:gd name="connsiteY10" fmla="*/ 947629 h 4512518"/>
              <a:gd name="connsiteX11" fmla="*/ 4512518 w 4512518"/>
              <a:gd name="connsiteY11" fmla="*/ 1601944 h 4512518"/>
              <a:gd name="connsiteX12" fmla="*/ 4512518 w 4512518"/>
              <a:gd name="connsiteY12" fmla="*/ 2075758 h 4512518"/>
              <a:gd name="connsiteX13" fmla="*/ 4512518 w 4512518"/>
              <a:gd name="connsiteY13" fmla="*/ 2594698 h 4512518"/>
              <a:gd name="connsiteX14" fmla="*/ 4512518 w 4512518"/>
              <a:gd name="connsiteY14" fmla="*/ 3249013 h 4512518"/>
              <a:gd name="connsiteX15" fmla="*/ 4512518 w 4512518"/>
              <a:gd name="connsiteY15" fmla="*/ 3767953 h 4512518"/>
              <a:gd name="connsiteX16" fmla="*/ 4512518 w 4512518"/>
              <a:gd name="connsiteY16" fmla="*/ 4512518 h 4512518"/>
              <a:gd name="connsiteX17" fmla="*/ 4083829 w 4512518"/>
              <a:gd name="connsiteY17" fmla="*/ 4512518 h 4512518"/>
              <a:gd name="connsiteX18" fmla="*/ 3564889 w 4512518"/>
              <a:gd name="connsiteY18" fmla="*/ 4512518 h 4512518"/>
              <a:gd name="connsiteX19" fmla="*/ 3136200 w 4512518"/>
              <a:gd name="connsiteY19" fmla="*/ 4512518 h 4512518"/>
              <a:gd name="connsiteX20" fmla="*/ 2662386 w 4512518"/>
              <a:gd name="connsiteY20" fmla="*/ 4512518 h 4512518"/>
              <a:gd name="connsiteX21" fmla="*/ 2098321 w 4512518"/>
              <a:gd name="connsiteY21" fmla="*/ 4512518 h 4512518"/>
              <a:gd name="connsiteX22" fmla="*/ 1579381 w 4512518"/>
              <a:gd name="connsiteY22" fmla="*/ 4512518 h 4512518"/>
              <a:gd name="connsiteX23" fmla="*/ 1015317 w 4512518"/>
              <a:gd name="connsiteY23" fmla="*/ 4512518 h 4512518"/>
              <a:gd name="connsiteX24" fmla="*/ 0 w 4512518"/>
              <a:gd name="connsiteY24" fmla="*/ 4512518 h 4512518"/>
              <a:gd name="connsiteX25" fmla="*/ 0 w 4512518"/>
              <a:gd name="connsiteY25" fmla="*/ 3993578 h 4512518"/>
              <a:gd name="connsiteX26" fmla="*/ 0 w 4512518"/>
              <a:gd name="connsiteY26" fmla="*/ 3564889 h 4512518"/>
              <a:gd name="connsiteX27" fmla="*/ 0 w 4512518"/>
              <a:gd name="connsiteY27" fmla="*/ 2910574 h 4512518"/>
              <a:gd name="connsiteX28" fmla="*/ 0 w 4512518"/>
              <a:gd name="connsiteY28" fmla="*/ 2301384 h 4512518"/>
              <a:gd name="connsiteX29" fmla="*/ 0 w 4512518"/>
              <a:gd name="connsiteY29" fmla="*/ 1647069 h 4512518"/>
              <a:gd name="connsiteX30" fmla="*/ 0 w 4512518"/>
              <a:gd name="connsiteY30" fmla="*/ 1083004 h 4512518"/>
              <a:gd name="connsiteX31" fmla="*/ 0 w 4512518"/>
              <a:gd name="connsiteY31" fmla="*/ 609190 h 4512518"/>
              <a:gd name="connsiteX32" fmla="*/ 0 w 4512518"/>
              <a:gd name="connsiteY32" fmla="*/ 0 h 451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12518" h="4512518" fill="none" extrusionOk="0">
                <a:moveTo>
                  <a:pt x="0" y="0"/>
                </a:moveTo>
                <a:cubicBezTo>
                  <a:pt x="105111" y="-22944"/>
                  <a:pt x="325460" y="25807"/>
                  <a:pt x="518940" y="0"/>
                </a:cubicBezTo>
                <a:cubicBezTo>
                  <a:pt x="712420" y="-25807"/>
                  <a:pt x="982687" y="3707"/>
                  <a:pt x="1128130" y="0"/>
                </a:cubicBezTo>
                <a:cubicBezTo>
                  <a:pt x="1273573" y="-3707"/>
                  <a:pt x="1455974" y="48883"/>
                  <a:pt x="1601944" y="0"/>
                </a:cubicBezTo>
                <a:cubicBezTo>
                  <a:pt x="1747914" y="-48883"/>
                  <a:pt x="2004179" y="58511"/>
                  <a:pt x="2166009" y="0"/>
                </a:cubicBezTo>
                <a:cubicBezTo>
                  <a:pt x="2327839" y="-58511"/>
                  <a:pt x="2451293" y="27594"/>
                  <a:pt x="2594698" y="0"/>
                </a:cubicBezTo>
                <a:cubicBezTo>
                  <a:pt x="2738103" y="-27594"/>
                  <a:pt x="2935608" y="51705"/>
                  <a:pt x="3113637" y="0"/>
                </a:cubicBezTo>
                <a:cubicBezTo>
                  <a:pt x="3291666" y="-51705"/>
                  <a:pt x="3571977" y="70087"/>
                  <a:pt x="3722827" y="0"/>
                </a:cubicBezTo>
                <a:cubicBezTo>
                  <a:pt x="3873677" y="-70087"/>
                  <a:pt x="4221916" y="53539"/>
                  <a:pt x="4512518" y="0"/>
                </a:cubicBezTo>
                <a:cubicBezTo>
                  <a:pt x="4553966" y="132720"/>
                  <a:pt x="4467171" y="319455"/>
                  <a:pt x="4512518" y="518940"/>
                </a:cubicBezTo>
                <a:cubicBezTo>
                  <a:pt x="4557865" y="718425"/>
                  <a:pt x="4474700" y="804316"/>
                  <a:pt x="4512518" y="947629"/>
                </a:cubicBezTo>
                <a:cubicBezTo>
                  <a:pt x="4550336" y="1090942"/>
                  <a:pt x="4480977" y="1429444"/>
                  <a:pt x="4512518" y="1601944"/>
                </a:cubicBezTo>
                <a:cubicBezTo>
                  <a:pt x="4544059" y="1774444"/>
                  <a:pt x="4458714" y="1969759"/>
                  <a:pt x="4512518" y="2075758"/>
                </a:cubicBezTo>
                <a:cubicBezTo>
                  <a:pt x="4566322" y="2181757"/>
                  <a:pt x="4481352" y="2389028"/>
                  <a:pt x="4512518" y="2594698"/>
                </a:cubicBezTo>
                <a:cubicBezTo>
                  <a:pt x="4543684" y="2800368"/>
                  <a:pt x="4489125" y="3100164"/>
                  <a:pt x="4512518" y="3249013"/>
                </a:cubicBezTo>
                <a:cubicBezTo>
                  <a:pt x="4535911" y="3397863"/>
                  <a:pt x="4508465" y="3661962"/>
                  <a:pt x="4512518" y="3767953"/>
                </a:cubicBezTo>
                <a:cubicBezTo>
                  <a:pt x="4516571" y="3873944"/>
                  <a:pt x="4474338" y="4332718"/>
                  <a:pt x="4512518" y="4512518"/>
                </a:cubicBezTo>
                <a:cubicBezTo>
                  <a:pt x="4325772" y="4525902"/>
                  <a:pt x="4273164" y="4474040"/>
                  <a:pt x="4083829" y="4512518"/>
                </a:cubicBezTo>
                <a:cubicBezTo>
                  <a:pt x="3894494" y="4550996"/>
                  <a:pt x="3673587" y="4463707"/>
                  <a:pt x="3564889" y="4512518"/>
                </a:cubicBezTo>
                <a:cubicBezTo>
                  <a:pt x="3456191" y="4561329"/>
                  <a:pt x="3347223" y="4511323"/>
                  <a:pt x="3136200" y="4512518"/>
                </a:cubicBezTo>
                <a:cubicBezTo>
                  <a:pt x="2925177" y="4513713"/>
                  <a:pt x="2845378" y="4482871"/>
                  <a:pt x="2662386" y="4512518"/>
                </a:cubicBezTo>
                <a:cubicBezTo>
                  <a:pt x="2479394" y="4542165"/>
                  <a:pt x="2339330" y="4499023"/>
                  <a:pt x="2098321" y="4512518"/>
                </a:cubicBezTo>
                <a:cubicBezTo>
                  <a:pt x="1857313" y="4526013"/>
                  <a:pt x="1837104" y="4465110"/>
                  <a:pt x="1579381" y="4512518"/>
                </a:cubicBezTo>
                <a:cubicBezTo>
                  <a:pt x="1321658" y="4559926"/>
                  <a:pt x="1183049" y="4444898"/>
                  <a:pt x="1015317" y="4512518"/>
                </a:cubicBezTo>
                <a:cubicBezTo>
                  <a:pt x="847585" y="4580138"/>
                  <a:pt x="468073" y="4478076"/>
                  <a:pt x="0" y="4512518"/>
                </a:cubicBezTo>
                <a:cubicBezTo>
                  <a:pt x="-30726" y="4344689"/>
                  <a:pt x="2949" y="4245420"/>
                  <a:pt x="0" y="3993578"/>
                </a:cubicBezTo>
                <a:cubicBezTo>
                  <a:pt x="-2949" y="3741736"/>
                  <a:pt x="2923" y="3652524"/>
                  <a:pt x="0" y="3564889"/>
                </a:cubicBezTo>
                <a:cubicBezTo>
                  <a:pt x="-2923" y="3477254"/>
                  <a:pt x="22176" y="3154977"/>
                  <a:pt x="0" y="2910574"/>
                </a:cubicBezTo>
                <a:cubicBezTo>
                  <a:pt x="-22176" y="2666171"/>
                  <a:pt x="21362" y="2446700"/>
                  <a:pt x="0" y="2301384"/>
                </a:cubicBezTo>
                <a:cubicBezTo>
                  <a:pt x="-21362" y="2156068"/>
                  <a:pt x="36619" y="1865749"/>
                  <a:pt x="0" y="1647069"/>
                </a:cubicBezTo>
                <a:cubicBezTo>
                  <a:pt x="-36619" y="1428390"/>
                  <a:pt x="37386" y="1356412"/>
                  <a:pt x="0" y="1083004"/>
                </a:cubicBezTo>
                <a:cubicBezTo>
                  <a:pt x="-37386" y="809597"/>
                  <a:pt x="5790" y="812239"/>
                  <a:pt x="0" y="609190"/>
                </a:cubicBezTo>
                <a:cubicBezTo>
                  <a:pt x="-5790" y="406141"/>
                  <a:pt x="25393" y="266803"/>
                  <a:pt x="0" y="0"/>
                </a:cubicBezTo>
                <a:close/>
              </a:path>
              <a:path w="4512518" h="4512518" stroke="0" extrusionOk="0">
                <a:moveTo>
                  <a:pt x="0" y="0"/>
                </a:moveTo>
                <a:cubicBezTo>
                  <a:pt x="173913" y="-5821"/>
                  <a:pt x="401488" y="13103"/>
                  <a:pt x="518940" y="0"/>
                </a:cubicBezTo>
                <a:cubicBezTo>
                  <a:pt x="636392" y="-13103"/>
                  <a:pt x="737741" y="49659"/>
                  <a:pt x="947629" y="0"/>
                </a:cubicBezTo>
                <a:cubicBezTo>
                  <a:pt x="1157517" y="-49659"/>
                  <a:pt x="1263125" y="5439"/>
                  <a:pt x="1376318" y="0"/>
                </a:cubicBezTo>
                <a:cubicBezTo>
                  <a:pt x="1489511" y="-5439"/>
                  <a:pt x="1736740" y="64488"/>
                  <a:pt x="1940383" y="0"/>
                </a:cubicBezTo>
                <a:cubicBezTo>
                  <a:pt x="2144026" y="-64488"/>
                  <a:pt x="2236908" y="16674"/>
                  <a:pt x="2369072" y="0"/>
                </a:cubicBezTo>
                <a:cubicBezTo>
                  <a:pt x="2501236" y="-16674"/>
                  <a:pt x="2729692" y="18885"/>
                  <a:pt x="2842886" y="0"/>
                </a:cubicBezTo>
                <a:cubicBezTo>
                  <a:pt x="2956080" y="-18885"/>
                  <a:pt x="3282613" y="516"/>
                  <a:pt x="3452076" y="0"/>
                </a:cubicBezTo>
                <a:cubicBezTo>
                  <a:pt x="3621539" y="-516"/>
                  <a:pt x="3791944" y="39752"/>
                  <a:pt x="3925891" y="0"/>
                </a:cubicBezTo>
                <a:cubicBezTo>
                  <a:pt x="4059838" y="-39752"/>
                  <a:pt x="4295774" y="49176"/>
                  <a:pt x="4512518" y="0"/>
                </a:cubicBezTo>
                <a:cubicBezTo>
                  <a:pt x="4540150" y="229321"/>
                  <a:pt x="4466722" y="383622"/>
                  <a:pt x="4512518" y="564065"/>
                </a:cubicBezTo>
                <a:cubicBezTo>
                  <a:pt x="4558314" y="744508"/>
                  <a:pt x="4460051" y="923194"/>
                  <a:pt x="4512518" y="1037879"/>
                </a:cubicBezTo>
                <a:cubicBezTo>
                  <a:pt x="4564985" y="1152564"/>
                  <a:pt x="4467083" y="1536823"/>
                  <a:pt x="4512518" y="1692194"/>
                </a:cubicBezTo>
                <a:cubicBezTo>
                  <a:pt x="4557953" y="1847566"/>
                  <a:pt x="4437735" y="2035698"/>
                  <a:pt x="4512518" y="2346509"/>
                </a:cubicBezTo>
                <a:cubicBezTo>
                  <a:pt x="4587301" y="2657320"/>
                  <a:pt x="4478155" y="2712875"/>
                  <a:pt x="4512518" y="2865449"/>
                </a:cubicBezTo>
                <a:cubicBezTo>
                  <a:pt x="4546881" y="3018023"/>
                  <a:pt x="4505100" y="3213484"/>
                  <a:pt x="4512518" y="3429514"/>
                </a:cubicBezTo>
                <a:cubicBezTo>
                  <a:pt x="4519936" y="3645545"/>
                  <a:pt x="4499185" y="4063117"/>
                  <a:pt x="4512518" y="4512518"/>
                </a:cubicBezTo>
                <a:cubicBezTo>
                  <a:pt x="4280433" y="4517662"/>
                  <a:pt x="4111314" y="4476230"/>
                  <a:pt x="3948453" y="4512518"/>
                </a:cubicBezTo>
                <a:cubicBezTo>
                  <a:pt x="3785593" y="4548806"/>
                  <a:pt x="3614908" y="4504617"/>
                  <a:pt x="3474639" y="4512518"/>
                </a:cubicBezTo>
                <a:cubicBezTo>
                  <a:pt x="3334370" y="4520419"/>
                  <a:pt x="3008516" y="4469615"/>
                  <a:pt x="2865449" y="4512518"/>
                </a:cubicBezTo>
                <a:cubicBezTo>
                  <a:pt x="2722382" y="4555421"/>
                  <a:pt x="2499759" y="4483518"/>
                  <a:pt x="2346509" y="4512518"/>
                </a:cubicBezTo>
                <a:cubicBezTo>
                  <a:pt x="2193259" y="4541518"/>
                  <a:pt x="1962350" y="4456036"/>
                  <a:pt x="1827570" y="4512518"/>
                </a:cubicBezTo>
                <a:cubicBezTo>
                  <a:pt x="1692790" y="4569000"/>
                  <a:pt x="1370107" y="4505344"/>
                  <a:pt x="1173255" y="4512518"/>
                </a:cubicBezTo>
                <a:cubicBezTo>
                  <a:pt x="976403" y="4519692"/>
                  <a:pt x="869345" y="4510546"/>
                  <a:pt x="744565" y="4512518"/>
                </a:cubicBezTo>
                <a:cubicBezTo>
                  <a:pt x="619785" y="4514490"/>
                  <a:pt x="355513" y="4485860"/>
                  <a:pt x="0" y="4512518"/>
                </a:cubicBezTo>
                <a:cubicBezTo>
                  <a:pt x="-8852" y="4349293"/>
                  <a:pt x="51108" y="4172807"/>
                  <a:pt x="0" y="3858203"/>
                </a:cubicBezTo>
                <a:cubicBezTo>
                  <a:pt x="-51108" y="3543599"/>
                  <a:pt x="41999" y="3510870"/>
                  <a:pt x="0" y="3294138"/>
                </a:cubicBezTo>
                <a:cubicBezTo>
                  <a:pt x="-41999" y="3077407"/>
                  <a:pt x="19651" y="2968537"/>
                  <a:pt x="0" y="2684948"/>
                </a:cubicBezTo>
                <a:cubicBezTo>
                  <a:pt x="-19651" y="2401359"/>
                  <a:pt x="39355" y="2431610"/>
                  <a:pt x="0" y="2211134"/>
                </a:cubicBezTo>
                <a:cubicBezTo>
                  <a:pt x="-39355" y="1990658"/>
                  <a:pt x="53872" y="1945500"/>
                  <a:pt x="0" y="1692194"/>
                </a:cubicBezTo>
                <a:cubicBezTo>
                  <a:pt x="-53872" y="1438888"/>
                  <a:pt x="64290" y="1347843"/>
                  <a:pt x="0" y="1128130"/>
                </a:cubicBezTo>
                <a:cubicBezTo>
                  <a:pt x="-64290" y="908417"/>
                  <a:pt x="28362" y="30866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327126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209541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2265141"/>
            <a:ext cx="3639488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3.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Приклеить 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все детали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с помощью клеевого пистолета.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D6C31F-CDA3-449E-A29D-6FBB0BB72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9" b="391"/>
          <a:stretch/>
        </p:blipFill>
        <p:spPr>
          <a:xfrm>
            <a:off x="4198775" y="2048069"/>
            <a:ext cx="4512518" cy="4512518"/>
          </a:xfrm>
          <a:custGeom>
            <a:avLst/>
            <a:gdLst>
              <a:gd name="connsiteX0" fmla="*/ 0 w 4512518"/>
              <a:gd name="connsiteY0" fmla="*/ 0 h 4512518"/>
              <a:gd name="connsiteX1" fmla="*/ 518940 w 4512518"/>
              <a:gd name="connsiteY1" fmla="*/ 0 h 4512518"/>
              <a:gd name="connsiteX2" fmla="*/ 1128130 w 4512518"/>
              <a:gd name="connsiteY2" fmla="*/ 0 h 4512518"/>
              <a:gd name="connsiteX3" fmla="*/ 1601944 w 4512518"/>
              <a:gd name="connsiteY3" fmla="*/ 0 h 4512518"/>
              <a:gd name="connsiteX4" fmla="*/ 2166009 w 4512518"/>
              <a:gd name="connsiteY4" fmla="*/ 0 h 4512518"/>
              <a:gd name="connsiteX5" fmla="*/ 2594698 w 4512518"/>
              <a:gd name="connsiteY5" fmla="*/ 0 h 4512518"/>
              <a:gd name="connsiteX6" fmla="*/ 3113637 w 4512518"/>
              <a:gd name="connsiteY6" fmla="*/ 0 h 4512518"/>
              <a:gd name="connsiteX7" fmla="*/ 3722827 w 4512518"/>
              <a:gd name="connsiteY7" fmla="*/ 0 h 4512518"/>
              <a:gd name="connsiteX8" fmla="*/ 4512518 w 4512518"/>
              <a:gd name="connsiteY8" fmla="*/ 0 h 4512518"/>
              <a:gd name="connsiteX9" fmla="*/ 4512518 w 4512518"/>
              <a:gd name="connsiteY9" fmla="*/ 518940 h 4512518"/>
              <a:gd name="connsiteX10" fmla="*/ 4512518 w 4512518"/>
              <a:gd name="connsiteY10" fmla="*/ 947629 h 4512518"/>
              <a:gd name="connsiteX11" fmla="*/ 4512518 w 4512518"/>
              <a:gd name="connsiteY11" fmla="*/ 1601944 h 4512518"/>
              <a:gd name="connsiteX12" fmla="*/ 4512518 w 4512518"/>
              <a:gd name="connsiteY12" fmla="*/ 2075758 h 4512518"/>
              <a:gd name="connsiteX13" fmla="*/ 4512518 w 4512518"/>
              <a:gd name="connsiteY13" fmla="*/ 2594698 h 4512518"/>
              <a:gd name="connsiteX14" fmla="*/ 4512518 w 4512518"/>
              <a:gd name="connsiteY14" fmla="*/ 3249013 h 4512518"/>
              <a:gd name="connsiteX15" fmla="*/ 4512518 w 4512518"/>
              <a:gd name="connsiteY15" fmla="*/ 3767953 h 4512518"/>
              <a:gd name="connsiteX16" fmla="*/ 4512518 w 4512518"/>
              <a:gd name="connsiteY16" fmla="*/ 4512518 h 4512518"/>
              <a:gd name="connsiteX17" fmla="*/ 4083829 w 4512518"/>
              <a:gd name="connsiteY17" fmla="*/ 4512518 h 4512518"/>
              <a:gd name="connsiteX18" fmla="*/ 3564889 w 4512518"/>
              <a:gd name="connsiteY18" fmla="*/ 4512518 h 4512518"/>
              <a:gd name="connsiteX19" fmla="*/ 3136200 w 4512518"/>
              <a:gd name="connsiteY19" fmla="*/ 4512518 h 4512518"/>
              <a:gd name="connsiteX20" fmla="*/ 2662386 w 4512518"/>
              <a:gd name="connsiteY20" fmla="*/ 4512518 h 4512518"/>
              <a:gd name="connsiteX21" fmla="*/ 2098321 w 4512518"/>
              <a:gd name="connsiteY21" fmla="*/ 4512518 h 4512518"/>
              <a:gd name="connsiteX22" fmla="*/ 1579381 w 4512518"/>
              <a:gd name="connsiteY22" fmla="*/ 4512518 h 4512518"/>
              <a:gd name="connsiteX23" fmla="*/ 1015317 w 4512518"/>
              <a:gd name="connsiteY23" fmla="*/ 4512518 h 4512518"/>
              <a:gd name="connsiteX24" fmla="*/ 0 w 4512518"/>
              <a:gd name="connsiteY24" fmla="*/ 4512518 h 4512518"/>
              <a:gd name="connsiteX25" fmla="*/ 0 w 4512518"/>
              <a:gd name="connsiteY25" fmla="*/ 3993578 h 4512518"/>
              <a:gd name="connsiteX26" fmla="*/ 0 w 4512518"/>
              <a:gd name="connsiteY26" fmla="*/ 3564889 h 4512518"/>
              <a:gd name="connsiteX27" fmla="*/ 0 w 4512518"/>
              <a:gd name="connsiteY27" fmla="*/ 2910574 h 4512518"/>
              <a:gd name="connsiteX28" fmla="*/ 0 w 4512518"/>
              <a:gd name="connsiteY28" fmla="*/ 2301384 h 4512518"/>
              <a:gd name="connsiteX29" fmla="*/ 0 w 4512518"/>
              <a:gd name="connsiteY29" fmla="*/ 1647069 h 4512518"/>
              <a:gd name="connsiteX30" fmla="*/ 0 w 4512518"/>
              <a:gd name="connsiteY30" fmla="*/ 1083004 h 4512518"/>
              <a:gd name="connsiteX31" fmla="*/ 0 w 4512518"/>
              <a:gd name="connsiteY31" fmla="*/ 609190 h 4512518"/>
              <a:gd name="connsiteX32" fmla="*/ 0 w 4512518"/>
              <a:gd name="connsiteY32" fmla="*/ 0 h 451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12518" h="4512518" fill="none" extrusionOk="0">
                <a:moveTo>
                  <a:pt x="0" y="0"/>
                </a:moveTo>
                <a:cubicBezTo>
                  <a:pt x="105111" y="-22944"/>
                  <a:pt x="325460" y="25807"/>
                  <a:pt x="518940" y="0"/>
                </a:cubicBezTo>
                <a:cubicBezTo>
                  <a:pt x="712420" y="-25807"/>
                  <a:pt x="982687" y="3707"/>
                  <a:pt x="1128130" y="0"/>
                </a:cubicBezTo>
                <a:cubicBezTo>
                  <a:pt x="1273573" y="-3707"/>
                  <a:pt x="1455974" y="48883"/>
                  <a:pt x="1601944" y="0"/>
                </a:cubicBezTo>
                <a:cubicBezTo>
                  <a:pt x="1747914" y="-48883"/>
                  <a:pt x="2004179" y="58511"/>
                  <a:pt x="2166009" y="0"/>
                </a:cubicBezTo>
                <a:cubicBezTo>
                  <a:pt x="2327839" y="-58511"/>
                  <a:pt x="2451293" y="27594"/>
                  <a:pt x="2594698" y="0"/>
                </a:cubicBezTo>
                <a:cubicBezTo>
                  <a:pt x="2738103" y="-27594"/>
                  <a:pt x="2935608" y="51705"/>
                  <a:pt x="3113637" y="0"/>
                </a:cubicBezTo>
                <a:cubicBezTo>
                  <a:pt x="3291666" y="-51705"/>
                  <a:pt x="3571977" y="70087"/>
                  <a:pt x="3722827" y="0"/>
                </a:cubicBezTo>
                <a:cubicBezTo>
                  <a:pt x="3873677" y="-70087"/>
                  <a:pt x="4221916" y="53539"/>
                  <a:pt x="4512518" y="0"/>
                </a:cubicBezTo>
                <a:cubicBezTo>
                  <a:pt x="4553966" y="132720"/>
                  <a:pt x="4467171" y="319455"/>
                  <a:pt x="4512518" y="518940"/>
                </a:cubicBezTo>
                <a:cubicBezTo>
                  <a:pt x="4557865" y="718425"/>
                  <a:pt x="4474700" y="804316"/>
                  <a:pt x="4512518" y="947629"/>
                </a:cubicBezTo>
                <a:cubicBezTo>
                  <a:pt x="4550336" y="1090942"/>
                  <a:pt x="4480977" y="1429444"/>
                  <a:pt x="4512518" y="1601944"/>
                </a:cubicBezTo>
                <a:cubicBezTo>
                  <a:pt x="4544059" y="1774444"/>
                  <a:pt x="4458714" y="1969759"/>
                  <a:pt x="4512518" y="2075758"/>
                </a:cubicBezTo>
                <a:cubicBezTo>
                  <a:pt x="4566322" y="2181757"/>
                  <a:pt x="4481352" y="2389028"/>
                  <a:pt x="4512518" y="2594698"/>
                </a:cubicBezTo>
                <a:cubicBezTo>
                  <a:pt x="4543684" y="2800368"/>
                  <a:pt x="4489125" y="3100164"/>
                  <a:pt x="4512518" y="3249013"/>
                </a:cubicBezTo>
                <a:cubicBezTo>
                  <a:pt x="4535911" y="3397863"/>
                  <a:pt x="4508465" y="3661962"/>
                  <a:pt x="4512518" y="3767953"/>
                </a:cubicBezTo>
                <a:cubicBezTo>
                  <a:pt x="4516571" y="3873944"/>
                  <a:pt x="4474338" y="4332718"/>
                  <a:pt x="4512518" y="4512518"/>
                </a:cubicBezTo>
                <a:cubicBezTo>
                  <a:pt x="4325772" y="4525902"/>
                  <a:pt x="4273164" y="4474040"/>
                  <a:pt x="4083829" y="4512518"/>
                </a:cubicBezTo>
                <a:cubicBezTo>
                  <a:pt x="3894494" y="4550996"/>
                  <a:pt x="3673587" y="4463707"/>
                  <a:pt x="3564889" y="4512518"/>
                </a:cubicBezTo>
                <a:cubicBezTo>
                  <a:pt x="3456191" y="4561329"/>
                  <a:pt x="3347223" y="4511323"/>
                  <a:pt x="3136200" y="4512518"/>
                </a:cubicBezTo>
                <a:cubicBezTo>
                  <a:pt x="2925177" y="4513713"/>
                  <a:pt x="2845378" y="4482871"/>
                  <a:pt x="2662386" y="4512518"/>
                </a:cubicBezTo>
                <a:cubicBezTo>
                  <a:pt x="2479394" y="4542165"/>
                  <a:pt x="2339330" y="4499023"/>
                  <a:pt x="2098321" y="4512518"/>
                </a:cubicBezTo>
                <a:cubicBezTo>
                  <a:pt x="1857313" y="4526013"/>
                  <a:pt x="1837104" y="4465110"/>
                  <a:pt x="1579381" y="4512518"/>
                </a:cubicBezTo>
                <a:cubicBezTo>
                  <a:pt x="1321658" y="4559926"/>
                  <a:pt x="1183049" y="4444898"/>
                  <a:pt x="1015317" y="4512518"/>
                </a:cubicBezTo>
                <a:cubicBezTo>
                  <a:pt x="847585" y="4580138"/>
                  <a:pt x="468073" y="4478076"/>
                  <a:pt x="0" y="4512518"/>
                </a:cubicBezTo>
                <a:cubicBezTo>
                  <a:pt x="-30726" y="4344689"/>
                  <a:pt x="2949" y="4245420"/>
                  <a:pt x="0" y="3993578"/>
                </a:cubicBezTo>
                <a:cubicBezTo>
                  <a:pt x="-2949" y="3741736"/>
                  <a:pt x="2923" y="3652524"/>
                  <a:pt x="0" y="3564889"/>
                </a:cubicBezTo>
                <a:cubicBezTo>
                  <a:pt x="-2923" y="3477254"/>
                  <a:pt x="22176" y="3154977"/>
                  <a:pt x="0" y="2910574"/>
                </a:cubicBezTo>
                <a:cubicBezTo>
                  <a:pt x="-22176" y="2666171"/>
                  <a:pt x="21362" y="2446700"/>
                  <a:pt x="0" y="2301384"/>
                </a:cubicBezTo>
                <a:cubicBezTo>
                  <a:pt x="-21362" y="2156068"/>
                  <a:pt x="36619" y="1865749"/>
                  <a:pt x="0" y="1647069"/>
                </a:cubicBezTo>
                <a:cubicBezTo>
                  <a:pt x="-36619" y="1428390"/>
                  <a:pt x="37386" y="1356412"/>
                  <a:pt x="0" y="1083004"/>
                </a:cubicBezTo>
                <a:cubicBezTo>
                  <a:pt x="-37386" y="809597"/>
                  <a:pt x="5790" y="812239"/>
                  <a:pt x="0" y="609190"/>
                </a:cubicBezTo>
                <a:cubicBezTo>
                  <a:pt x="-5790" y="406141"/>
                  <a:pt x="25393" y="266803"/>
                  <a:pt x="0" y="0"/>
                </a:cubicBezTo>
                <a:close/>
              </a:path>
              <a:path w="4512518" h="4512518" stroke="0" extrusionOk="0">
                <a:moveTo>
                  <a:pt x="0" y="0"/>
                </a:moveTo>
                <a:cubicBezTo>
                  <a:pt x="173913" y="-5821"/>
                  <a:pt x="401488" y="13103"/>
                  <a:pt x="518940" y="0"/>
                </a:cubicBezTo>
                <a:cubicBezTo>
                  <a:pt x="636392" y="-13103"/>
                  <a:pt x="737741" y="49659"/>
                  <a:pt x="947629" y="0"/>
                </a:cubicBezTo>
                <a:cubicBezTo>
                  <a:pt x="1157517" y="-49659"/>
                  <a:pt x="1263125" y="5439"/>
                  <a:pt x="1376318" y="0"/>
                </a:cubicBezTo>
                <a:cubicBezTo>
                  <a:pt x="1489511" y="-5439"/>
                  <a:pt x="1736740" y="64488"/>
                  <a:pt x="1940383" y="0"/>
                </a:cubicBezTo>
                <a:cubicBezTo>
                  <a:pt x="2144026" y="-64488"/>
                  <a:pt x="2236908" y="16674"/>
                  <a:pt x="2369072" y="0"/>
                </a:cubicBezTo>
                <a:cubicBezTo>
                  <a:pt x="2501236" y="-16674"/>
                  <a:pt x="2729692" y="18885"/>
                  <a:pt x="2842886" y="0"/>
                </a:cubicBezTo>
                <a:cubicBezTo>
                  <a:pt x="2956080" y="-18885"/>
                  <a:pt x="3282613" y="516"/>
                  <a:pt x="3452076" y="0"/>
                </a:cubicBezTo>
                <a:cubicBezTo>
                  <a:pt x="3621539" y="-516"/>
                  <a:pt x="3791944" y="39752"/>
                  <a:pt x="3925891" y="0"/>
                </a:cubicBezTo>
                <a:cubicBezTo>
                  <a:pt x="4059838" y="-39752"/>
                  <a:pt x="4295774" y="49176"/>
                  <a:pt x="4512518" y="0"/>
                </a:cubicBezTo>
                <a:cubicBezTo>
                  <a:pt x="4540150" y="229321"/>
                  <a:pt x="4466722" y="383622"/>
                  <a:pt x="4512518" y="564065"/>
                </a:cubicBezTo>
                <a:cubicBezTo>
                  <a:pt x="4558314" y="744508"/>
                  <a:pt x="4460051" y="923194"/>
                  <a:pt x="4512518" y="1037879"/>
                </a:cubicBezTo>
                <a:cubicBezTo>
                  <a:pt x="4564985" y="1152564"/>
                  <a:pt x="4467083" y="1536823"/>
                  <a:pt x="4512518" y="1692194"/>
                </a:cubicBezTo>
                <a:cubicBezTo>
                  <a:pt x="4557953" y="1847566"/>
                  <a:pt x="4437735" y="2035698"/>
                  <a:pt x="4512518" y="2346509"/>
                </a:cubicBezTo>
                <a:cubicBezTo>
                  <a:pt x="4587301" y="2657320"/>
                  <a:pt x="4478155" y="2712875"/>
                  <a:pt x="4512518" y="2865449"/>
                </a:cubicBezTo>
                <a:cubicBezTo>
                  <a:pt x="4546881" y="3018023"/>
                  <a:pt x="4505100" y="3213484"/>
                  <a:pt x="4512518" y="3429514"/>
                </a:cubicBezTo>
                <a:cubicBezTo>
                  <a:pt x="4519936" y="3645545"/>
                  <a:pt x="4499185" y="4063117"/>
                  <a:pt x="4512518" y="4512518"/>
                </a:cubicBezTo>
                <a:cubicBezTo>
                  <a:pt x="4280433" y="4517662"/>
                  <a:pt x="4111314" y="4476230"/>
                  <a:pt x="3948453" y="4512518"/>
                </a:cubicBezTo>
                <a:cubicBezTo>
                  <a:pt x="3785593" y="4548806"/>
                  <a:pt x="3614908" y="4504617"/>
                  <a:pt x="3474639" y="4512518"/>
                </a:cubicBezTo>
                <a:cubicBezTo>
                  <a:pt x="3334370" y="4520419"/>
                  <a:pt x="3008516" y="4469615"/>
                  <a:pt x="2865449" y="4512518"/>
                </a:cubicBezTo>
                <a:cubicBezTo>
                  <a:pt x="2722382" y="4555421"/>
                  <a:pt x="2499759" y="4483518"/>
                  <a:pt x="2346509" y="4512518"/>
                </a:cubicBezTo>
                <a:cubicBezTo>
                  <a:pt x="2193259" y="4541518"/>
                  <a:pt x="1962350" y="4456036"/>
                  <a:pt x="1827570" y="4512518"/>
                </a:cubicBezTo>
                <a:cubicBezTo>
                  <a:pt x="1692790" y="4569000"/>
                  <a:pt x="1370107" y="4505344"/>
                  <a:pt x="1173255" y="4512518"/>
                </a:cubicBezTo>
                <a:cubicBezTo>
                  <a:pt x="976403" y="4519692"/>
                  <a:pt x="869345" y="4510546"/>
                  <a:pt x="744565" y="4512518"/>
                </a:cubicBezTo>
                <a:cubicBezTo>
                  <a:pt x="619785" y="4514490"/>
                  <a:pt x="355513" y="4485860"/>
                  <a:pt x="0" y="4512518"/>
                </a:cubicBezTo>
                <a:cubicBezTo>
                  <a:pt x="-8852" y="4349293"/>
                  <a:pt x="51108" y="4172807"/>
                  <a:pt x="0" y="3858203"/>
                </a:cubicBezTo>
                <a:cubicBezTo>
                  <a:pt x="-51108" y="3543599"/>
                  <a:pt x="41999" y="3510870"/>
                  <a:pt x="0" y="3294138"/>
                </a:cubicBezTo>
                <a:cubicBezTo>
                  <a:pt x="-41999" y="3077407"/>
                  <a:pt x="19651" y="2968537"/>
                  <a:pt x="0" y="2684948"/>
                </a:cubicBezTo>
                <a:cubicBezTo>
                  <a:pt x="-19651" y="2401359"/>
                  <a:pt x="39355" y="2431610"/>
                  <a:pt x="0" y="2211134"/>
                </a:cubicBezTo>
                <a:cubicBezTo>
                  <a:pt x="-39355" y="1990658"/>
                  <a:pt x="53872" y="1945500"/>
                  <a:pt x="0" y="1692194"/>
                </a:cubicBezTo>
                <a:cubicBezTo>
                  <a:pt x="-53872" y="1438888"/>
                  <a:pt x="64290" y="1347843"/>
                  <a:pt x="0" y="1128130"/>
                </a:cubicBezTo>
                <a:cubicBezTo>
                  <a:pt x="-64290" y="908417"/>
                  <a:pt x="28362" y="30866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327126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754575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2265141"/>
            <a:ext cx="3639488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4.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Нанести искусственный снег.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B36B6E-2E1D-4195-B183-4E1931B02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4" b="156"/>
          <a:stretch/>
        </p:blipFill>
        <p:spPr>
          <a:xfrm>
            <a:off x="4179565" y="1996885"/>
            <a:ext cx="4627984" cy="4627984"/>
          </a:xfrm>
          <a:custGeom>
            <a:avLst/>
            <a:gdLst>
              <a:gd name="connsiteX0" fmla="*/ 0 w 4627984"/>
              <a:gd name="connsiteY0" fmla="*/ 0 h 4627984"/>
              <a:gd name="connsiteX1" fmla="*/ 485938 w 4627984"/>
              <a:gd name="connsiteY1" fmla="*/ 0 h 4627984"/>
              <a:gd name="connsiteX2" fmla="*/ 1018156 w 4627984"/>
              <a:gd name="connsiteY2" fmla="*/ 0 h 4627984"/>
              <a:gd name="connsiteX3" fmla="*/ 1550375 w 4627984"/>
              <a:gd name="connsiteY3" fmla="*/ 0 h 4627984"/>
              <a:gd name="connsiteX4" fmla="*/ 2128873 w 4627984"/>
              <a:gd name="connsiteY4" fmla="*/ 0 h 4627984"/>
              <a:gd name="connsiteX5" fmla="*/ 2799930 w 4627984"/>
              <a:gd name="connsiteY5" fmla="*/ 0 h 4627984"/>
              <a:gd name="connsiteX6" fmla="*/ 3424708 w 4627984"/>
              <a:gd name="connsiteY6" fmla="*/ 0 h 4627984"/>
              <a:gd name="connsiteX7" fmla="*/ 3956926 w 4627984"/>
              <a:gd name="connsiteY7" fmla="*/ 0 h 4627984"/>
              <a:gd name="connsiteX8" fmla="*/ 4627984 w 4627984"/>
              <a:gd name="connsiteY8" fmla="*/ 0 h 4627984"/>
              <a:gd name="connsiteX9" fmla="*/ 4627984 w 4627984"/>
              <a:gd name="connsiteY9" fmla="*/ 532218 h 4627984"/>
              <a:gd name="connsiteX10" fmla="*/ 4627984 w 4627984"/>
              <a:gd name="connsiteY10" fmla="*/ 1156996 h 4627984"/>
              <a:gd name="connsiteX11" fmla="*/ 4627984 w 4627984"/>
              <a:gd name="connsiteY11" fmla="*/ 1735494 h 4627984"/>
              <a:gd name="connsiteX12" fmla="*/ 4627984 w 4627984"/>
              <a:gd name="connsiteY12" fmla="*/ 2406552 h 4627984"/>
              <a:gd name="connsiteX13" fmla="*/ 4627984 w 4627984"/>
              <a:gd name="connsiteY13" fmla="*/ 2938770 h 4627984"/>
              <a:gd name="connsiteX14" fmla="*/ 4627984 w 4627984"/>
              <a:gd name="connsiteY14" fmla="*/ 3378428 h 4627984"/>
              <a:gd name="connsiteX15" fmla="*/ 4627984 w 4627984"/>
              <a:gd name="connsiteY15" fmla="*/ 4049486 h 4627984"/>
              <a:gd name="connsiteX16" fmla="*/ 4627984 w 4627984"/>
              <a:gd name="connsiteY16" fmla="*/ 4627984 h 4627984"/>
              <a:gd name="connsiteX17" fmla="*/ 4095766 w 4627984"/>
              <a:gd name="connsiteY17" fmla="*/ 4627984 h 4627984"/>
              <a:gd name="connsiteX18" fmla="*/ 3424708 w 4627984"/>
              <a:gd name="connsiteY18" fmla="*/ 4627984 h 4627984"/>
              <a:gd name="connsiteX19" fmla="*/ 2938770 w 4627984"/>
              <a:gd name="connsiteY19" fmla="*/ 4627984 h 4627984"/>
              <a:gd name="connsiteX20" fmla="*/ 2499111 w 4627984"/>
              <a:gd name="connsiteY20" fmla="*/ 4627984 h 4627984"/>
              <a:gd name="connsiteX21" fmla="*/ 2013173 w 4627984"/>
              <a:gd name="connsiteY21" fmla="*/ 4627984 h 4627984"/>
              <a:gd name="connsiteX22" fmla="*/ 1434675 w 4627984"/>
              <a:gd name="connsiteY22" fmla="*/ 4627984 h 4627984"/>
              <a:gd name="connsiteX23" fmla="*/ 948737 w 4627984"/>
              <a:gd name="connsiteY23" fmla="*/ 4627984 h 4627984"/>
              <a:gd name="connsiteX24" fmla="*/ 0 w 4627984"/>
              <a:gd name="connsiteY24" fmla="*/ 4627984 h 4627984"/>
              <a:gd name="connsiteX25" fmla="*/ 0 w 4627984"/>
              <a:gd name="connsiteY25" fmla="*/ 4142046 h 4627984"/>
              <a:gd name="connsiteX26" fmla="*/ 0 w 4627984"/>
              <a:gd name="connsiteY26" fmla="*/ 3609828 h 4627984"/>
              <a:gd name="connsiteX27" fmla="*/ 0 w 4627984"/>
              <a:gd name="connsiteY27" fmla="*/ 2985050 h 4627984"/>
              <a:gd name="connsiteX28" fmla="*/ 0 w 4627984"/>
              <a:gd name="connsiteY28" fmla="*/ 2452832 h 4627984"/>
              <a:gd name="connsiteX29" fmla="*/ 0 w 4627984"/>
              <a:gd name="connsiteY29" fmla="*/ 1781774 h 4627984"/>
              <a:gd name="connsiteX30" fmla="*/ 0 w 4627984"/>
              <a:gd name="connsiteY30" fmla="*/ 1342115 h 4627984"/>
              <a:gd name="connsiteX31" fmla="*/ 0 w 4627984"/>
              <a:gd name="connsiteY31" fmla="*/ 809897 h 4627984"/>
              <a:gd name="connsiteX32" fmla="*/ 0 w 4627984"/>
              <a:gd name="connsiteY32" fmla="*/ 0 h 462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627984" h="4627984" fill="none" extrusionOk="0">
                <a:moveTo>
                  <a:pt x="0" y="0"/>
                </a:moveTo>
                <a:cubicBezTo>
                  <a:pt x="172638" y="-2492"/>
                  <a:pt x="373785" y="35726"/>
                  <a:pt x="485938" y="0"/>
                </a:cubicBezTo>
                <a:cubicBezTo>
                  <a:pt x="598091" y="-35726"/>
                  <a:pt x="765937" y="50421"/>
                  <a:pt x="1018156" y="0"/>
                </a:cubicBezTo>
                <a:cubicBezTo>
                  <a:pt x="1270375" y="-50421"/>
                  <a:pt x="1294335" y="27927"/>
                  <a:pt x="1550375" y="0"/>
                </a:cubicBezTo>
                <a:cubicBezTo>
                  <a:pt x="1806415" y="-27927"/>
                  <a:pt x="1880732" y="4021"/>
                  <a:pt x="2128873" y="0"/>
                </a:cubicBezTo>
                <a:cubicBezTo>
                  <a:pt x="2377014" y="-4021"/>
                  <a:pt x="2516409" y="68150"/>
                  <a:pt x="2799930" y="0"/>
                </a:cubicBezTo>
                <a:cubicBezTo>
                  <a:pt x="3083451" y="-68150"/>
                  <a:pt x="3143722" y="52604"/>
                  <a:pt x="3424708" y="0"/>
                </a:cubicBezTo>
                <a:cubicBezTo>
                  <a:pt x="3705694" y="-52604"/>
                  <a:pt x="3779586" y="38569"/>
                  <a:pt x="3956926" y="0"/>
                </a:cubicBezTo>
                <a:cubicBezTo>
                  <a:pt x="4134266" y="-38569"/>
                  <a:pt x="4392149" y="44436"/>
                  <a:pt x="4627984" y="0"/>
                </a:cubicBezTo>
                <a:cubicBezTo>
                  <a:pt x="4670173" y="217751"/>
                  <a:pt x="4572378" y="362553"/>
                  <a:pt x="4627984" y="532218"/>
                </a:cubicBezTo>
                <a:cubicBezTo>
                  <a:pt x="4683590" y="701883"/>
                  <a:pt x="4616974" y="849992"/>
                  <a:pt x="4627984" y="1156996"/>
                </a:cubicBezTo>
                <a:cubicBezTo>
                  <a:pt x="4638994" y="1464000"/>
                  <a:pt x="4626721" y="1463916"/>
                  <a:pt x="4627984" y="1735494"/>
                </a:cubicBezTo>
                <a:cubicBezTo>
                  <a:pt x="4629247" y="2007072"/>
                  <a:pt x="4614240" y="2094134"/>
                  <a:pt x="4627984" y="2406552"/>
                </a:cubicBezTo>
                <a:cubicBezTo>
                  <a:pt x="4641728" y="2718970"/>
                  <a:pt x="4606230" y="2716809"/>
                  <a:pt x="4627984" y="2938770"/>
                </a:cubicBezTo>
                <a:cubicBezTo>
                  <a:pt x="4649738" y="3160731"/>
                  <a:pt x="4621941" y="3168833"/>
                  <a:pt x="4627984" y="3378428"/>
                </a:cubicBezTo>
                <a:cubicBezTo>
                  <a:pt x="4634027" y="3588023"/>
                  <a:pt x="4602253" y="3754337"/>
                  <a:pt x="4627984" y="4049486"/>
                </a:cubicBezTo>
                <a:cubicBezTo>
                  <a:pt x="4653715" y="4344635"/>
                  <a:pt x="4590414" y="4345930"/>
                  <a:pt x="4627984" y="4627984"/>
                </a:cubicBezTo>
                <a:cubicBezTo>
                  <a:pt x="4517191" y="4679206"/>
                  <a:pt x="4241276" y="4590218"/>
                  <a:pt x="4095766" y="4627984"/>
                </a:cubicBezTo>
                <a:cubicBezTo>
                  <a:pt x="3950256" y="4665750"/>
                  <a:pt x="3740457" y="4610413"/>
                  <a:pt x="3424708" y="4627984"/>
                </a:cubicBezTo>
                <a:cubicBezTo>
                  <a:pt x="3108959" y="4645555"/>
                  <a:pt x="3078143" y="4586939"/>
                  <a:pt x="2938770" y="4627984"/>
                </a:cubicBezTo>
                <a:cubicBezTo>
                  <a:pt x="2799397" y="4669029"/>
                  <a:pt x="2704528" y="4607724"/>
                  <a:pt x="2499111" y="4627984"/>
                </a:cubicBezTo>
                <a:cubicBezTo>
                  <a:pt x="2293694" y="4648244"/>
                  <a:pt x="2141311" y="4621914"/>
                  <a:pt x="2013173" y="4627984"/>
                </a:cubicBezTo>
                <a:cubicBezTo>
                  <a:pt x="1885035" y="4634054"/>
                  <a:pt x="1678716" y="4589083"/>
                  <a:pt x="1434675" y="4627984"/>
                </a:cubicBezTo>
                <a:cubicBezTo>
                  <a:pt x="1190634" y="4666885"/>
                  <a:pt x="1075397" y="4615211"/>
                  <a:pt x="948737" y="4627984"/>
                </a:cubicBezTo>
                <a:cubicBezTo>
                  <a:pt x="822077" y="4640757"/>
                  <a:pt x="254107" y="4610008"/>
                  <a:pt x="0" y="4627984"/>
                </a:cubicBezTo>
                <a:cubicBezTo>
                  <a:pt x="-47197" y="4497475"/>
                  <a:pt x="10217" y="4252500"/>
                  <a:pt x="0" y="4142046"/>
                </a:cubicBezTo>
                <a:cubicBezTo>
                  <a:pt x="-10217" y="4031592"/>
                  <a:pt x="22341" y="3812254"/>
                  <a:pt x="0" y="3609828"/>
                </a:cubicBezTo>
                <a:cubicBezTo>
                  <a:pt x="-22341" y="3407402"/>
                  <a:pt x="64939" y="3240984"/>
                  <a:pt x="0" y="2985050"/>
                </a:cubicBezTo>
                <a:cubicBezTo>
                  <a:pt x="-64939" y="2729116"/>
                  <a:pt x="21546" y="2559310"/>
                  <a:pt x="0" y="2452832"/>
                </a:cubicBezTo>
                <a:cubicBezTo>
                  <a:pt x="-21546" y="2346354"/>
                  <a:pt x="29082" y="1995314"/>
                  <a:pt x="0" y="1781774"/>
                </a:cubicBezTo>
                <a:cubicBezTo>
                  <a:pt x="-29082" y="1568234"/>
                  <a:pt x="45593" y="1561940"/>
                  <a:pt x="0" y="1342115"/>
                </a:cubicBezTo>
                <a:cubicBezTo>
                  <a:pt x="-45593" y="1122290"/>
                  <a:pt x="56033" y="932606"/>
                  <a:pt x="0" y="809897"/>
                </a:cubicBezTo>
                <a:cubicBezTo>
                  <a:pt x="-56033" y="687188"/>
                  <a:pt x="2570" y="273919"/>
                  <a:pt x="0" y="0"/>
                </a:cubicBezTo>
                <a:close/>
              </a:path>
              <a:path w="4627984" h="4627984" stroke="0" extrusionOk="0">
                <a:moveTo>
                  <a:pt x="0" y="0"/>
                </a:moveTo>
                <a:cubicBezTo>
                  <a:pt x="163479" y="-44280"/>
                  <a:pt x="404777" y="67289"/>
                  <a:pt x="578498" y="0"/>
                </a:cubicBezTo>
                <a:cubicBezTo>
                  <a:pt x="752219" y="-67289"/>
                  <a:pt x="904196" y="52554"/>
                  <a:pt x="1018156" y="0"/>
                </a:cubicBezTo>
                <a:cubicBezTo>
                  <a:pt x="1132116" y="-52554"/>
                  <a:pt x="1321042" y="56301"/>
                  <a:pt x="1504095" y="0"/>
                </a:cubicBezTo>
                <a:cubicBezTo>
                  <a:pt x="1687148" y="-56301"/>
                  <a:pt x="1837583" y="49185"/>
                  <a:pt x="2036313" y="0"/>
                </a:cubicBezTo>
                <a:cubicBezTo>
                  <a:pt x="2235043" y="-49185"/>
                  <a:pt x="2334364" y="52054"/>
                  <a:pt x="2568531" y="0"/>
                </a:cubicBezTo>
                <a:cubicBezTo>
                  <a:pt x="2802698" y="-52054"/>
                  <a:pt x="2893463" y="36488"/>
                  <a:pt x="3193309" y="0"/>
                </a:cubicBezTo>
                <a:cubicBezTo>
                  <a:pt x="3493155" y="-36488"/>
                  <a:pt x="3634439" y="58004"/>
                  <a:pt x="3771807" y="0"/>
                </a:cubicBezTo>
                <a:cubicBezTo>
                  <a:pt x="3909175" y="-58004"/>
                  <a:pt x="4366620" y="16450"/>
                  <a:pt x="4627984" y="0"/>
                </a:cubicBezTo>
                <a:cubicBezTo>
                  <a:pt x="4648316" y="226014"/>
                  <a:pt x="4577153" y="366613"/>
                  <a:pt x="4627984" y="485938"/>
                </a:cubicBezTo>
                <a:cubicBezTo>
                  <a:pt x="4678815" y="605263"/>
                  <a:pt x="4595467" y="757449"/>
                  <a:pt x="4627984" y="1018156"/>
                </a:cubicBezTo>
                <a:cubicBezTo>
                  <a:pt x="4660501" y="1278863"/>
                  <a:pt x="4580920" y="1383043"/>
                  <a:pt x="4627984" y="1550375"/>
                </a:cubicBezTo>
                <a:cubicBezTo>
                  <a:pt x="4675048" y="1717707"/>
                  <a:pt x="4567077" y="1869443"/>
                  <a:pt x="4627984" y="2082593"/>
                </a:cubicBezTo>
                <a:cubicBezTo>
                  <a:pt x="4688891" y="2295743"/>
                  <a:pt x="4610782" y="2435117"/>
                  <a:pt x="4627984" y="2568531"/>
                </a:cubicBezTo>
                <a:cubicBezTo>
                  <a:pt x="4645186" y="2701945"/>
                  <a:pt x="4625954" y="2867166"/>
                  <a:pt x="4627984" y="3054469"/>
                </a:cubicBezTo>
                <a:cubicBezTo>
                  <a:pt x="4630014" y="3241772"/>
                  <a:pt x="4592604" y="3489352"/>
                  <a:pt x="4627984" y="3725527"/>
                </a:cubicBezTo>
                <a:cubicBezTo>
                  <a:pt x="4663364" y="3961702"/>
                  <a:pt x="4552877" y="4431244"/>
                  <a:pt x="4627984" y="4627984"/>
                </a:cubicBezTo>
                <a:cubicBezTo>
                  <a:pt x="4351739" y="4693521"/>
                  <a:pt x="4276154" y="4612130"/>
                  <a:pt x="3956926" y="4627984"/>
                </a:cubicBezTo>
                <a:cubicBezTo>
                  <a:pt x="3637698" y="4643838"/>
                  <a:pt x="3658587" y="4578975"/>
                  <a:pt x="3378428" y="4627984"/>
                </a:cubicBezTo>
                <a:cubicBezTo>
                  <a:pt x="3098269" y="4676993"/>
                  <a:pt x="3033407" y="4602718"/>
                  <a:pt x="2892490" y="4627984"/>
                </a:cubicBezTo>
                <a:cubicBezTo>
                  <a:pt x="2751573" y="4653250"/>
                  <a:pt x="2643589" y="4620827"/>
                  <a:pt x="2406552" y="4627984"/>
                </a:cubicBezTo>
                <a:cubicBezTo>
                  <a:pt x="2169515" y="4635141"/>
                  <a:pt x="2133191" y="4576497"/>
                  <a:pt x="1966893" y="4627984"/>
                </a:cubicBezTo>
                <a:cubicBezTo>
                  <a:pt x="1800595" y="4679471"/>
                  <a:pt x="1670527" y="4578566"/>
                  <a:pt x="1388395" y="4627984"/>
                </a:cubicBezTo>
                <a:cubicBezTo>
                  <a:pt x="1106263" y="4677402"/>
                  <a:pt x="1025571" y="4583894"/>
                  <a:pt x="902457" y="4627984"/>
                </a:cubicBezTo>
                <a:cubicBezTo>
                  <a:pt x="779343" y="4672074"/>
                  <a:pt x="199550" y="4575370"/>
                  <a:pt x="0" y="4627984"/>
                </a:cubicBezTo>
                <a:cubicBezTo>
                  <a:pt x="-80116" y="4465414"/>
                  <a:pt x="80325" y="4247269"/>
                  <a:pt x="0" y="3956926"/>
                </a:cubicBezTo>
                <a:cubicBezTo>
                  <a:pt x="-80325" y="3666583"/>
                  <a:pt x="77667" y="3615530"/>
                  <a:pt x="0" y="3285869"/>
                </a:cubicBezTo>
                <a:cubicBezTo>
                  <a:pt x="-77667" y="2956208"/>
                  <a:pt x="14227" y="2899829"/>
                  <a:pt x="0" y="2799930"/>
                </a:cubicBezTo>
                <a:cubicBezTo>
                  <a:pt x="-14227" y="2700031"/>
                  <a:pt x="14697" y="2305297"/>
                  <a:pt x="0" y="2175152"/>
                </a:cubicBezTo>
                <a:cubicBezTo>
                  <a:pt x="-14697" y="2045007"/>
                  <a:pt x="51172" y="1727667"/>
                  <a:pt x="0" y="1596654"/>
                </a:cubicBezTo>
                <a:cubicBezTo>
                  <a:pt x="-51172" y="1465641"/>
                  <a:pt x="37765" y="1210110"/>
                  <a:pt x="0" y="1110716"/>
                </a:cubicBezTo>
                <a:cubicBezTo>
                  <a:pt x="-37765" y="1011322"/>
                  <a:pt x="59260" y="810877"/>
                  <a:pt x="0" y="532218"/>
                </a:cubicBezTo>
                <a:cubicBezTo>
                  <a:pt x="-59260" y="253559"/>
                  <a:pt x="6683" y="2063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117170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035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ина слайд">
            <a:hlinkClick r:id="" action="ppaction://media"/>
            <a:extLst>
              <a:ext uri="{FF2B5EF4-FFF2-40B4-BE49-F238E27FC236}">
                <a16:creationId xmlns:a16="http://schemas.microsoft.com/office/drawing/2014/main" id="{B1ECF789-C4BD-4CF8-903F-C04B5146BB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425" y="1604865"/>
            <a:ext cx="8672631" cy="441813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30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2265141"/>
            <a:ext cx="3639488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5.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Поставить свечи или иные предметы новогоднего интерьера.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02B49-E814-48E0-9729-65AE9E15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5782" r="725" b="-154"/>
          <a:stretch/>
        </p:blipFill>
        <p:spPr>
          <a:xfrm>
            <a:off x="4749280" y="2045157"/>
            <a:ext cx="4068695" cy="4577052"/>
          </a:xfrm>
          <a:custGeom>
            <a:avLst/>
            <a:gdLst>
              <a:gd name="connsiteX0" fmla="*/ 0 w 4068695"/>
              <a:gd name="connsiteY0" fmla="*/ 0 h 4577052"/>
              <a:gd name="connsiteX1" fmla="*/ 621929 w 4068695"/>
              <a:gd name="connsiteY1" fmla="*/ 0 h 4577052"/>
              <a:gd name="connsiteX2" fmla="*/ 1162484 w 4068695"/>
              <a:gd name="connsiteY2" fmla="*/ 0 h 4577052"/>
              <a:gd name="connsiteX3" fmla="*/ 1784413 w 4068695"/>
              <a:gd name="connsiteY3" fmla="*/ 0 h 4577052"/>
              <a:gd name="connsiteX4" fmla="*/ 2447029 w 4068695"/>
              <a:gd name="connsiteY4" fmla="*/ 0 h 4577052"/>
              <a:gd name="connsiteX5" fmla="*/ 3109645 w 4068695"/>
              <a:gd name="connsiteY5" fmla="*/ 0 h 4577052"/>
              <a:gd name="connsiteX6" fmla="*/ 4068695 w 4068695"/>
              <a:gd name="connsiteY6" fmla="*/ 0 h 4577052"/>
              <a:gd name="connsiteX7" fmla="*/ 4068695 w 4068695"/>
              <a:gd name="connsiteY7" fmla="*/ 434820 h 4577052"/>
              <a:gd name="connsiteX8" fmla="*/ 4068695 w 4068695"/>
              <a:gd name="connsiteY8" fmla="*/ 1052722 h 4577052"/>
              <a:gd name="connsiteX9" fmla="*/ 4068695 w 4068695"/>
              <a:gd name="connsiteY9" fmla="*/ 1624853 h 4577052"/>
              <a:gd name="connsiteX10" fmla="*/ 4068695 w 4068695"/>
              <a:gd name="connsiteY10" fmla="*/ 2151214 h 4577052"/>
              <a:gd name="connsiteX11" fmla="*/ 4068695 w 4068695"/>
              <a:gd name="connsiteY11" fmla="*/ 2814887 h 4577052"/>
              <a:gd name="connsiteX12" fmla="*/ 4068695 w 4068695"/>
              <a:gd name="connsiteY12" fmla="*/ 3295477 h 4577052"/>
              <a:gd name="connsiteX13" fmla="*/ 4068695 w 4068695"/>
              <a:gd name="connsiteY13" fmla="*/ 3821838 h 4577052"/>
              <a:gd name="connsiteX14" fmla="*/ 4068695 w 4068695"/>
              <a:gd name="connsiteY14" fmla="*/ 4577052 h 4577052"/>
              <a:gd name="connsiteX15" fmla="*/ 3528140 w 4068695"/>
              <a:gd name="connsiteY15" fmla="*/ 4577052 h 4577052"/>
              <a:gd name="connsiteX16" fmla="*/ 2987585 w 4068695"/>
              <a:gd name="connsiteY16" fmla="*/ 4577052 h 4577052"/>
              <a:gd name="connsiteX17" fmla="*/ 2406342 w 4068695"/>
              <a:gd name="connsiteY17" fmla="*/ 4577052 h 4577052"/>
              <a:gd name="connsiteX18" fmla="*/ 1825100 w 4068695"/>
              <a:gd name="connsiteY18" fmla="*/ 4577052 h 4577052"/>
              <a:gd name="connsiteX19" fmla="*/ 1284545 w 4068695"/>
              <a:gd name="connsiteY19" fmla="*/ 4577052 h 4577052"/>
              <a:gd name="connsiteX20" fmla="*/ 825364 w 4068695"/>
              <a:gd name="connsiteY20" fmla="*/ 4577052 h 4577052"/>
              <a:gd name="connsiteX21" fmla="*/ 0 w 4068695"/>
              <a:gd name="connsiteY21" fmla="*/ 4577052 h 4577052"/>
              <a:gd name="connsiteX22" fmla="*/ 0 w 4068695"/>
              <a:gd name="connsiteY22" fmla="*/ 3959150 h 4577052"/>
              <a:gd name="connsiteX23" fmla="*/ 0 w 4068695"/>
              <a:gd name="connsiteY23" fmla="*/ 3478560 h 4577052"/>
              <a:gd name="connsiteX24" fmla="*/ 0 w 4068695"/>
              <a:gd name="connsiteY24" fmla="*/ 3043740 h 4577052"/>
              <a:gd name="connsiteX25" fmla="*/ 0 w 4068695"/>
              <a:gd name="connsiteY25" fmla="*/ 2471608 h 4577052"/>
              <a:gd name="connsiteX26" fmla="*/ 0 w 4068695"/>
              <a:gd name="connsiteY26" fmla="*/ 1853706 h 4577052"/>
              <a:gd name="connsiteX27" fmla="*/ 0 w 4068695"/>
              <a:gd name="connsiteY27" fmla="*/ 1327345 h 4577052"/>
              <a:gd name="connsiteX28" fmla="*/ 0 w 4068695"/>
              <a:gd name="connsiteY28" fmla="*/ 755214 h 4577052"/>
              <a:gd name="connsiteX29" fmla="*/ 0 w 4068695"/>
              <a:gd name="connsiteY29" fmla="*/ 0 h 457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68695" h="4577052" fill="none" extrusionOk="0">
                <a:moveTo>
                  <a:pt x="0" y="0"/>
                </a:moveTo>
                <a:cubicBezTo>
                  <a:pt x="138853" y="-8509"/>
                  <a:pt x="320169" y="59696"/>
                  <a:pt x="621929" y="0"/>
                </a:cubicBezTo>
                <a:cubicBezTo>
                  <a:pt x="923689" y="-59696"/>
                  <a:pt x="1038685" y="302"/>
                  <a:pt x="1162484" y="0"/>
                </a:cubicBezTo>
                <a:cubicBezTo>
                  <a:pt x="1286283" y="-302"/>
                  <a:pt x="1541726" y="1351"/>
                  <a:pt x="1784413" y="0"/>
                </a:cubicBezTo>
                <a:cubicBezTo>
                  <a:pt x="2027100" y="-1351"/>
                  <a:pt x="2221937" y="6162"/>
                  <a:pt x="2447029" y="0"/>
                </a:cubicBezTo>
                <a:cubicBezTo>
                  <a:pt x="2672121" y="-6162"/>
                  <a:pt x="2896886" y="38904"/>
                  <a:pt x="3109645" y="0"/>
                </a:cubicBezTo>
                <a:cubicBezTo>
                  <a:pt x="3322404" y="-38904"/>
                  <a:pt x="3778393" y="9412"/>
                  <a:pt x="4068695" y="0"/>
                </a:cubicBezTo>
                <a:cubicBezTo>
                  <a:pt x="4111790" y="205972"/>
                  <a:pt x="4062213" y="316820"/>
                  <a:pt x="4068695" y="434820"/>
                </a:cubicBezTo>
                <a:cubicBezTo>
                  <a:pt x="4075177" y="552820"/>
                  <a:pt x="4027171" y="900052"/>
                  <a:pt x="4068695" y="1052722"/>
                </a:cubicBezTo>
                <a:cubicBezTo>
                  <a:pt x="4110219" y="1205392"/>
                  <a:pt x="4041811" y="1483143"/>
                  <a:pt x="4068695" y="1624853"/>
                </a:cubicBezTo>
                <a:cubicBezTo>
                  <a:pt x="4095579" y="1766563"/>
                  <a:pt x="4013329" y="2010198"/>
                  <a:pt x="4068695" y="2151214"/>
                </a:cubicBezTo>
                <a:cubicBezTo>
                  <a:pt x="4124061" y="2292230"/>
                  <a:pt x="4026041" y="2679711"/>
                  <a:pt x="4068695" y="2814887"/>
                </a:cubicBezTo>
                <a:cubicBezTo>
                  <a:pt x="4111349" y="2950063"/>
                  <a:pt x="4046623" y="3174591"/>
                  <a:pt x="4068695" y="3295477"/>
                </a:cubicBezTo>
                <a:cubicBezTo>
                  <a:pt x="4090767" y="3416363"/>
                  <a:pt x="4068476" y="3559573"/>
                  <a:pt x="4068695" y="3821838"/>
                </a:cubicBezTo>
                <a:cubicBezTo>
                  <a:pt x="4068914" y="4084103"/>
                  <a:pt x="4007303" y="4383585"/>
                  <a:pt x="4068695" y="4577052"/>
                </a:cubicBezTo>
                <a:cubicBezTo>
                  <a:pt x="3920585" y="4610495"/>
                  <a:pt x="3793941" y="4536295"/>
                  <a:pt x="3528140" y="4577052"/>
                </a:cubicBezTo>
                <a:cubicBezTo>
                  <a:pt x="3262339" y="4617809"/>
                  <a:pt x="3109997" y="4518076"/>
                  <a:pt x="2987585" y="4577052"/>
                </a:cubicBezTo>
                <a:cubicBezTo>
                  <a:pt x="2865173" y="4636028"/>
                  <a:pt x="2597432" y="4549353"/>
                  <a:pt x="2406342" y="4577052"/>
                </a:cubicBezTo>
                <a:cubicBezTo>
                  <a:pt x="2215252" y="4604751"/>
                  <a:pt x="1990227" y="4533105"/>
                  <a:pt x="1825100" y="4577052"/>
                </a:cubicBezTo>
                <a:cubicBezTo>
                  <a:pt x="1659973" y="4620999"/>
                  <a:pt x="1396035" y="4536229"/>
                  <a:pt x="1284545" y="4577052"/>
                </a:cubicBezTo>
                <a:cubicBezTo>
                  <a:pt x="1173055" y="4617875"/>
                  <a:pt x="973382" y="4541215"/>
                  <a:pt x="825364" y="4577052"/>
                </a:cubicBezTo>
                <a:cubicBezTo>
                  <a:pt x="677346" y="4612889"/>
                  <a:pt x="371348" y="4515605"/>
                  <a:pt x="0" y="4577052"/>
                </a:cubicBezTo>
                <a:cubicBezTo>
                  <a:pt x="-50947" y="4415907"/>
                  <a:pt x="48477" y="4208639"/>
                  <a:pt x="0" y="3959150"/>
                </a:cubicBezTo>
                <a:cubicBezTo>
                  <a:pt x="-48477" y="3709661"/>
                  <a:pt x="8347" y="3606404"/>
                  <a:pt x="0" y="3478560"/>
                </a:cubicBezTo>
                <a:cubicBezTo>
                  <a:pt x="-8347" y="3350716"/>
                  <a:pt x="39610" y="3187051"/>
                  <a:pt x="0" y="3043740"/>
                </a:cubicBezTo>
                <a:cubicBezTo>
                  <a:pt x="-39610" y="2900429"/>
                  <a:pt x="12835" y="2681641"/>
                  <a:pt x="0" y="2471608"/>
                </a:cubicBezTo>
                <a:cubicBezTo>
                  <a:pt x="-12835" y="2261575"/>
                  <a:pt x="67387" y="2085905"/>
                  <a:pt x="0" y="1853706"/>
                </a:cubicBezTo>
                <a:cubicBezTo>
                  <a:pt x="-67387" y="1621507"/>
                  <a:pt x="38262" y="1529965"/>
                  <a:pt x="0" y="1327345"/>
                </a:cubicBezTo>
                <a:cubicBezTo>
                  <a:pt x="-38262" y="1124725"/>
                  <a:pt x="24179" y="955573"/>
                  <a:pt x="0" y="755214"/>
                </a:cubicBezTo>
                <a:cubicBezTo>
                  <a:pt x="-24179" y="554855"/>
                  <a:pt x="42597" y="355860"/>
                  <a:pt x="0" y="0"/>
                </a:cubicBezTo>
                <a:close/>
              </a:path>
              <a:path w="4068695" h="4577052" stroke="0" extrusionOk="0">
                <a:moveTo>
                  <a:pt x="0" y="0"/>
                </a:moveTo>
                <a:cubicBezTo>
                  <a:pt x="250513" y="-4009"/>
                  <a:pt x="453204" y="49316"/>
                  <a:pt x="662616" y="0"/>
                </a:cubicBezTo>
                <a:cubicBezTo>
                  <a:pt x="872028" y="-49316"/>
                  <a:pt x="1010795" y="15773"/>
                  <a:pt x="1162484" y="0"/>
                </a:cubicBezTo>
                <a:cubicBezTo>
                  <a:pt x="1314173" y="-15773"/>
                  <a:pt x="1549278" y="9027"/>
                  <a:pt x="1743726" y="0"/>
                </a:cubicBezTo>
                <a:cubicBezTo>
                  <a:pt x="1938174" y="-9027"/>
                  <a:pt x="2072031" y="3768"/>
                  <a:pt x="2284282" y="0"/>
                </a:cubicBezTo>
                <a:cubicBezTo>
                  <a:pt x="2496533" y="-3768"/>
                  <a:pt x="2668153" y="55017"/>
                  <a:pt x="2784150" y="0"/>
                </a:cubicBezTo>
                <a:cubicBezTo>
                  <a:pt x="2900147" y="-55017"/>
                  <a:pt x="3191557" y="34248"/>
                  <a:pt x="3406079" y="0"/>
                </a:cubicBezTo>
                <a:cubicBezTo>
                  <a:pt x="3620601" y="-34248"/>
                  <a:pt x="3865550" y="57155"/>
                  <a:pt x="4068695" y="0"/>
                </a:cubicBezTo>
                <a:cubicBezTo>
                  <a:pt x="4117005" y="158682"/>
                  <a:pt x="4054064" y="401453"/>
                  <a:pt x="4068695" y="526361"/>
                </a:cubicBezTo>
                <a:cubicBezTo>
                  <a:pt x="4083326" y="651269"/>
                  <a:pt x="4059828" y="879292"/>
                  <a:pt x="4068695" y="1144263"/>
                </a:cubicBezTo>
                <a:cubicBezTo>
                  <a:pt x="4077562" y="1409234"/>
                  <a:pt x="4026044" y="1362543"/>
                  <a:pt x="4068695" y="1579083"/>
                </a:cubicBezTo>
                <a:cubicBezTo>
                  <a:pt x="4111346" y="1795623"/>
                  <a:pt x="4038531" y="1892791"/>
                  <a:pt x="4068695" y="2105444"/>
                </a:cubicBezTo>
                <a:cubicBezTo>
                  <a:pt x="4098859" y="2318097"/>
                  <a:pt x="4023974" y="2344779"/>
                  <a:pt x="4068695" y="2540264"/>
                </a:cubicBezTo>
                <a:cubicBezTo>
                  <a:pt x="4113416" y="2735749"/>
                  <a:pt x="4029253" y="2869352"/>
                  <a:pt x="4068695" y="3066625"/>
                </a:cubicBezTo>
                <a:cubicBezTo>
                  <a:pt x="4108137" y="3263898"/>
                  <a:pt x="4012406" y="3319059"/>
                  <a:pt x="4068695" y="3547215"/>
                </a:cubicBezTo>
                <a:cubicBezTo>
                  <a:pt x="4124984" y="3775371"/>
                  <a:pt x="4052880" y="3826216"/>
                  <a:pt x="4068695" y="3982035"/>
                </a:cubicBezTo>
                <a:cubicBezTo>
                  <a:pt x="4084510" y="4137854"/>
                  <a:pt x="4061022" y="4335128"/>
                  <a:pt x="4068695" y="4577052"/>
                </a:cubicBezTo>
                <a:cubicBezTo>
                  <a:pt x="3937759" y="4607855"/>
                  <a:pt x="3737132" y="4568289"/>
                  <a:pt x="3487453" y="4577052"/>
                </a:cubicBezTo>
                <a:cubicBezTo>
                  <a:pt x="3237774" y="4585815"/>
                  <a:pt x="2979569" y="4542041"/>
                  <a:pt x="2824837" y="4577052"/>
                </a:cubicBezTo>
                <a:cubicBezTo>
                  <a:pt x="2670105" y="4612063"/>
                  <a:pt x="2450262" y="4513829"/>
                  <a:pt x="2284282" y="4577052"/>
                </a:cubicBezTo>
                <a:cubicBezTo>
                  <a:pt x="2118303" y="4640275"/>
                  <a:pt x="1858231" y="4524200"/>
                  <a:pt x="1662353" y="4577052"/>
                </a:cubicBezTo>
                <a:cubicBezTo>
                  <a:pt x="1466475" y="4629904"/>
                  <a:pt x="1149210" y="4526435"/>
                  <a:pt x="999736" y="4577052"/>
                </a:cubicBezTo>
                <a:cubicBezTo>
                  <a:pt x="850262" y="4627669"/>
                  <a:pt x="650039" y="4537218"/>
                  <a:pt x="540555" y="4577052"/>
                </a:cubicBezTo>
                <a:cubicBezTo>
                  <a:pt x="431071" y="4616886"/>
                  <a:pt x="177729" y="4512501"/>
                  <a:pt x="0" y="4577052"/>
                </a:cubicBezTo>
                <a:cubicBezTo>
                  <a:pt x="-19238" y="4354556"/>
                  <a:pt x="61688" y="4243193"/>
                  <a:pt x="0" y="4050691"/>
                </a:cubicBezTo>
                <a:cubicBezTo>
                  <a:pt x="-61688" y="3858189"/>
                  <a:pt x="56252" y="3593328"/>
                  <a:pt x="0" y="3478560"/>
                </a:cubicBezTo>
                <a:cubicBezTo>
                  <a:pt x="-56252" y="3363792"/>
                  <a:pt x="61149" y="3181565"/>
                  <a:pt x="0" y="2906428"/>
                </a:cubicBezTo>
                <a:cubicBezTo>
                  <a:pt x="-61149" y="2631291"/>
                  <a:pt x="55190" y="2491108"/>
                  <a:pt x="0" y="2380067"/>
                </a:cubicBezTo>
                <a:cubicBezTo>
                  <a:pt x="-55190" y="2269026"/>
                  <a:pt x="8564" y="1869530"/>
                  <a:pt x="0" y="1716395"/>
                </a:cubicBezTo>
                <a:cubicBezTo>
                  <a:pt x="-8564" y="1563260"/>
                  <a:pt x="33324" y="1421264"/>
                  <a:pt x="0" y="1144263"/>
                </a:cubicBezTo>
                <a:cubicBezTo>
                  <a:pt x="-33324" y="867262"/>
                  <a:pt x="6192" y="821859"/>
                  <a:pt x="0" y="617902"/>
                </a:cubicBezTo>
                <a:cubicBezTo>
                  <a:pt x="-6192" y="413945"/>
                  <a:pt x="6060" y="1354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963799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75342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5" y="1209057"/>
            <a:ext cx="8659905" cy="20659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ЧТО ЕЩЕ МОЖНО УКРАШАТЬ  НОВОГОДНИМИ ВЕНКАМИ?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02B49-E814-48E0-9729-65AE9E15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5" t="15782" r="725" b="-154"/>
          <a:stretch/>
        </p:blipFill>
        <p:spPr>
          <a:xfrm>
            <a:off x="3270105" y="3582955"/>
            <a:ext cx="2603787" cy="2929113"/>
          </a:xfrm>
          <a:custGeom>
            <a:avLst/>
            <a:gdLst>
              <a:gd name="connsiteX0" fmla="*/ 0 w 2603787"/>
              <a:gd name="connsiteY0" fmla="*/ 0 h 2929113"/>
              <a:gd name="connsiteX1" fmla="*/ 520757 w 2603787"/>
              <a:gd name="connsiteY1" fmla="*/ 0 h 2929113"/>
              <a:gd name="connsiteX2" fmla="*/ 1015477 w 2603787"/>
              <a:gd name="connsiteY2" fmla="*/ 0 h 2929113"/>
              <a:gd name="connsiteX3" fmla="*/ 1562272 w 2603787"/>
              <a:gd name="connsiteY3" fmla="*/ 0 h 2929113"/>
              <a:gd name="connsiteX4" fmla="*/ 2004916 w 2603787"/>
              <a:gd name="connsiteY4" fmla="*/ 0 h 2929113"/>
              <a:gd name="connsiteX5" fmla="*/ 2603787 w 2603787"/>
              <a:gd name="connsiteY5" fmla="*/ 0 h 2929113"/>
              <a:gd name="connsiteX6" fmla="*/ 2603787 w 2603787"/>
              <a:gd name="connsiteY6" fmla="*/ 527240 h 2929113"/>
              <a:gd name="connsiteX7" fmla="*/ 2603787 w 2603787"/>
              <a:gd name="connsiteY7" fmla="*/ 1083772 h 2929113"/>
              <a:gd name="connsiteX8" fmla="*/ 2603787 w 2603787"/>
              <a:gd name="connsiteY8" fmla="*/ 1728177 h 2929113"/>
              <a:gd name="connsiteX9" fmla="*/ 2603787 w 2603787"/>
              <a:gd name="connsiteY9" fmla="*/ 2372582 h 2929113"/>
              <a:gd name="connsiteX10" fmla="*/ 2603787 w 2603787"/>
              <a:gd name="connsiteY10" fmla="*/ 2929113 h 2929113"/>
              <a:gd name="connsiteX11" fmla="*/ 2135105 w 2603787"/>
              <a:gd name="connsiteY11" fmla="*/ 2929113 h 2929113"/>
              <a:gd name="connsiteX12" fmla="*/ 1614348 w 2603787"/>
              <a:gd name="connsiteY12" fmla="*/ 2929113 h 2929113"/>
              <a:gd name="connsiteX13" fmla="*/ 1093591 w 2603787"/>
              <a:gd name="connsiteY13" fmla="*/ 2929113 h 2929113"/>
              <a:gd name="connsiteX14" fmla="*/ 650947 w 2603787"/>
              <a:gd name="connsiteY14" fmla="*/ 2929113 h 2929113"/>
              <a:gd name="connsiteX15" fmla="*/ 0 w 2603787"/>
              <a:gd name="connsiteY15" fmla="*/ 2929113 h 2929113"/>
              <a:gd name="connsiteX16" fmla="*/ 0 w 2603787"/>
              <a:gd name="connsiteY16" fmla="*/ 2284708 h 2929113"/>
              <a:gd name="connsiteX17" fmla="*/ 0 w 2603787"/>
              <a:gd name="connsiteY17" fmla="*/ 1669594 h 2929113"/>
              <a:gd name="connsiteX18" fmla="*/ 0 w 2603787"/>
              <a:gd name="connsiteY18" fmla="*/ 1142354 h 2929113"/>
              <a:gd name="connsiteX19" fmla="*/ 0 w 2603787"/>
              <a:gd name="connsiteY19" fmla="*/ 615114 h 2929113"/>
              <a:gd name="connsiteX20" fmla="*/ 0 w 2603787"/>
              <a:gd name="connsiteY20" fmla="*/ 0 h 292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03787" h="2929113" fill="none" extrusionOk="0">
                <a:moveTo>
                  <a:pt x="0" y="0"/>
                </a:moveTo>
                <a:cubicBezTo>
                  <a:pt x="186106" y="-38083"/>
                  <a:pt x="407049" y="18020"/>
                  <a:pt x="520757" y="0"/>
                </a:cubicBezTo>
                <a:cubicBezTo>
                  <a:pt x="634465" y="-18020"/>
                  <a:pt x="833071" y="5937"/>
                  <a:pt x="1015477" y="0"/>
                </a:cubicBezTo>
                <a:cubicBezTo>
                  <a:pt x="1197883" y="-5937"/>
                  <a:pt x="1418574" y="63544"/>
                  <a:pt x="1562272" y="0"/>
                </a:cubicBezTo>
                <a:cubicBezTo>
                  <a:pt x="1705970" y="-63544"/>
                  <a:pt x="1827536" y="1142"/>
                  <a:pt x="2004916" y="0"/>
                </a:cubicBezTo>
                <a:cubicBezTo>
                  <a:pt x="2182296" y="-1142"/>
                  <a:pt x="2391910" y="33383"/>
                  <a:pt x="2603787" y="0"/>
                </a:cubicBezTo>
                <a:cubicBezTo>
                  <a:pt x="2655794" y="108920"/>
                  <a:pt x="2561895" y="311281"/>
                  <a:pt x="2603787" y="527240"/>
                </a:cubicBezTo>
                <a:cubicBezTo>
                  <a:pt x="2645679" y="743199"/>
                  <a:pt x="2578642" y="819456"/>
                  <a:pt x="2603787" y="1083772"/>
                </a:cubicBezTo>
                <a:cubicBezTo>
                  <a:pt x="2628932" y="1348088"/>
                  <a:pt x="2578350" y="1461994"/>
                  <a:pt x="2603787" y="1728177"/>
                </a:cubicBezTo>
                <a:cubicBezTo>
                  <a:pt x="2629224" y="1994361"/>
                  <a:pt x="2540092" y="2144614"/>
                  <a:pt x="2603787" y="2372582"/>
                </a:cubicBezTo>
                <a:cubicBezTo>
                  <a:pt x="2667482" y="2600550"/>
                  <a:pt x="2578203" y="2761473"/>
                  <a:pt x="2603787" y="2929113"/>
                </a:cubicBezTo>
                <a:cubicBezTo>
                  <a:pt x="2468996" y="2937331"/>
                  <a:pt x="2305174" y="2904591"/>
                  <a:pt x="2135105" y="2929113"/>
                </a:cubicBezTo>
                <a:cubicBezTo>
                  <a:pt x="1965036" y="2953635"/>
                  <a:pt x="1733931" y="2901958"/>
                  <a:pt x="1614348" y="2929113"/>
                </a:cubicBezTo>
                <a:cubicBezTo>
                  <a:pt x="1494765" y="2956268"/>
                  <a:pt x="1340182" y="2901610"/>
                  <a:pt x="1093591" y="2929113"/>
                </a:cubicBezTo>
                <a:cubicBezTo>
                  <a:pt x="847000" y="2956616"/>
                  <a:pt x="804819" y="2912356"/>
                  <a:pt x="650947" y="2929113"/>
                </a:cubicBezTo>
                <a:cubicBezTo>
                  <a:pt x="497075" y="2945870"/>
                  <a:pt x="224703" y="2914073"/>
                  <a:pt x="0" y="2929113"/>
                </a:cubicBezTo>
                <a:cubicBezTo>
                  <a:pt x="-15712" y="2796379"/>
                  <a:pt x="70482" y="2476961"/>
                  <a:pt x="0" y="2284708"/>
                </a:cubicBezTo>
                <a:cubicBezTo>
                  <a:pt x="-70482" y="2092456"/>
                  <a:pt x="23034" y="1950047"/>
                  <a:pt x="0" y="1669594"/>
                </a:cubicBezTo>
                <a:cubicBezTo>
                  <a:pt x="-23034" y="1389141"/>
                  <a:pt x="13485" y="1338770"/>
                  <a:pt x="0" y="1142354"/>
                </a:cubicBezTo>
                <a:cubicBezTo>
                  <a:pt x="-13485" y="945938"/>
                  <a:pt x="39711" y="747053"/>
                  <a:pt x="0" y="615114"/>
                </a:cubicBezTo>
                <a:cubicBezTo>
                  <a:pt x="-39711" y="483175"/>
                  <a:pt x="62414" y="221169"/>
                  <a:pt x="0" y="0"/>
                </a:cubicBezTo>
                <a:close/>
              </a:path>
              <a:path w="2603787" h="2929113" stroke="0" extrusionOk="0">
                <a:moveTo>
                  <a:pt x="0" y="0"/>
                </a:moveTo>
                <a:cubicBezTo>
                  <a:pt x="151150" y="-28594"/>
                  <a:pt x="344843" y="50120"/>
                  <a:pt x="572833" y="0"/>
                </a:cubicBezTo>
                <a:cubicBezTo>
                  <a:pt x="800823" y="-50120"/>
                  <a:pt x="843816" y="28933"/>
                  <a:pt x="1041515" y="0"/>
                </a:cubicBezTo>
                <a:cubicBezTo>
                  <a:pt x="1239214" y="-28933"/>
                  <a:pt x="1433530" y="37097"/>
                  <a:pt x="1562272" y="0"/>
                </a:cubicBezTo>
                <a:cubicBezTo>
                  <a:pt x="1691014" y="-37097"/>
                  <a:pt x="1839203" y="37509"/>
                  <a:pt x="2056992" y="0"/>
                </a:cubicBezTo>
                <a:cubicBezTo>
                  <a:pt x="2274781" y="-37509"/>
                  <a:pt x="2471965" y="60742"/>
                  <a:pt x="2603787" y="0"/>
                </a:cubicBezTo>
                <a:cubicBezTo>
                  <a:pt x="2669606" y="162184"/>
                  <a:pt x="2578741" y="355271"/>
                  <a:pt x="2603787" y="615114"/>
                </a:cubicBezTo>
                <a:cubicBezTo>
                  <a:pt x="2628833" y="874957"/>
                  <a:pt x="2554997" y="949873"/>
                  <a:pt x="2603787" y="1200936"/>
                </a:cubicBezTo>
                <a:cubicBezTo>
                  <a:pt x="2652577" y="1451999"/>
                  <a:pt x="2566282" y="1522078"/>
                  <a:pt x="2603787" y="1786759"/>
                </a:cubicBezTo>
                <a:cubicBezTo>
                  <a:pt x="2641292" y="2051440"/>
                  <a:pt x="2562044" y="2102101"/>
                  <a:pt x="2603787" y="2401873"/>
                </a:cubicBezTo>
                <a:cubicBezTo>
                  <a:pt x="2645530" y="2701645"/>
                  <a:pt x="2556369" y="2744750"/>
                  <a:pt x="2603787" y="2929113"/>
                </a:cubicBezTo>
                <a:cubicBezTo>
                  <a:pt x="2376344" y="2987082"/>
                  <a:pt x="2299946" y="2880057"/>
                  <a:pt x="2109067" y="2929113"/>
                </a:cubicBezTo>
                <a:cubicBezTo>
                  <a:pt x="1918188" y="2978169"/>
                  <a:pt x="1751618" y="2881034"/>
                  <a:pt x="1588310" y="2929113"/>
                </a:cubicBezTo>
                <a:cubicBezTo>
                  <a:pt x="1425002" y="2977192"/>
                  <a:pt x="1194339" y="2867823"/>
                  <a:pt x="1041515" y="2929113"/>
                </a:cubicBezTo>
                <a:cubicBezTo>
                  <a:pt x="888692" y="2990403"/>
                  <a:pt x="719389" y="2881015"/>
                  <a:pt x="494720" y="2929113"/>
                </a:cubicBezTo>
                <a:cubicBezTo>
                  <a:pt x="270051" y="2977211"/>
                  <a:pt x="116792" y="2914922"/>
                  <a:pt x="0" y="2929113"/>
                </a:cubicBezTo>
                <a:cubicBezTo>
                  <a:pt x="-2726" y="2801858"/>
                  <a:pt x="22411" y="2637875"/>
                  <a:pt x="0" y="2431164"/>
                </a:cubicBezTo>
                <a:cubicBezTo>
                  <a:pt x="-22411" y="2224453"/>
                  <a:pt x="41196" y="1986155"/>
                  <a:pt x="0" y="1816050"/>
                </a:cubicBezTo>
                <a:cubicBezTo>
                  <a:pt x="-41196" y="1645945"/>
                  <a:pt x="19244" y="1479072"/>
                  <a:pt x="0" y="1288810"/>
                </a:cubicBezTo>
                <a:cubicBezTo>
                  <a:pt x="-19244" y="1098548"/>
                  <a:pt x="66664" y="946643"/>
                  <a:pt x="0" y="732278"/>
                </a:cubicBezTo>
                <a:cubicBezTo>
                  <a:pt x="-66664" y="517913"/>
                  <a:pt x="6739" y="14748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963799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3127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420" y="3984172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НЕЖНАЯ НОВОГОДНЯЯ ЕЛОЧКА </a:t>
            </a:r>
          </a:p>
        </p:txBody>
      </p:sp>
    </p:spTree>
    <p:extLst>
      <p:ext uri="{BB962C8B-B14F-4D97-AF65-F5344CB8AC3E}">
        <p14:creationId xmlns:p14="http://schemas.microsoft.com/office/powerpoint/2010/main" val="1889946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4CA199-77EA-4600-AB1F-214C6C5B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1565" r="3062" b="6530"/>
          <a:stretch/>
        </p:blipFill>
        <p:spPr>
          <a:xfrm>
            <a:off x="429209" y="1913359"/>
            <a:ext cx="3857624" cy="4739367"/>
          </a:xfrm>
          <a:custGeom>
            <a:avLst/>
            <a:gdLst>
              <a:gd name="connsiteX0" fmla="*/ 0 w 3857624"/>
              <a:gd name="connsiteY0" fmla="*/ 0 h 4739367"/>
              <a:gd name="connsiteX1" fmla="*/ 551089 w 3857624"/>
              <a:gd name="connsiteY1" fmla="*/ 0 h 4739367"/>
              <a:gd name="connsiteX2" fmla="*/ 1063602 w 3857624"/>
              <a:gd name="connsiteY2" fmla="*/ 0 h 4739367"/>
              <a:gd name="connsiteX3" fmla="*/ 1576115 w 3857624"/>
              <a:gd name="connsiteY3" fmla="*/ 0 h 4739367"/>
              <a:gd name="connsiteX4" fmla="*/ 2011475 w 3857624"/>
              <a:gd name="connsiteY4" fmla="*/ 0 h 4739367"/>
              <a:gd name="connsiteX5" fmla="*/ 2601141 w 3857624"/>
              <a:gd name="connsiteY5" fmla="*/ 0 h 4739367"/>
              <a:gd name="connsiteX6" fmla="*/ 3036501 w 3857624"/>
              <a:gd name="connsiteY6" fmla="*/ 0 h 4739367"/>
              <a:gd name="connsiteX7" fmla="*/ 3857624 w 3857624"/>
              <a:gd name="connsiteY7" fmla="*/ 0 h 4739367"/>
              <a:gd name="connsiteX8" fmla="*/ 3857624 w 3857624"/>
              <a:gd name="connsiteY8" fmla="*/ 592421 h 4739367"/>
              <a:gd name="connsiteX9" fmla="*/ 3857624 w 3857624"/>
              <a:gd name="connsiteY9" fmla="*/ 1042661 h 4739367"/>
              <a:gd name="connsiteX10" fmla="*/ 3857624 w 3857624"/>
              <a:gd name="connsiteY10" fmla="*/ 1729869 h 4739367"/>
              <a:gd name="connsiteX11" fmla="*/ 3857624 w 3857624"/>
              <a:gd name="connsiteY11" fmla="*/ 2180109 h 4739367"/>
              <a:gd name="connsiteX12" fmla="*/ 3857624 w 3857624"/>
              <a:gd name="connsiteY12" fmla="*/ 2867317 h 4739367"/>
              <a:gd name="connsiteX13" fmla="*/ 3857624 w 3857624"/>
              <a:gd name="connsiteY13" fmla="*/ 3507132 h 4739367"/>
              <a:gd name="connsiteX14" fmla="*/ 3857624 w 3857624"/>
              <a:gd name="connsiteY14" fmla="*/ 4146946 h 4739367"/>
              <a:gd name="connsiteX15" fmla="*/ 3857624 w 3857624"/>
              <a:gd name="connsiteY15" fmla="*/ 4739367 h 4739367"/>
              <a:gd name="connsiteX16" fmla="*/ 3345111 w 3857624"/>
              <a:gd name="connsiteY16" fmla="*/ 4739367 h 4739367"/>
              <a:gd name="connsiteX17" fmla="*/ 2794022 w 3857624"/>
              <a:gd name="connsiteY17" fmla="*/ 4739367 h 4739367"/>
              <a:gd name="connsiteX18" fmla="*/ 2165780 w 3857624"/>
              <a:gd name="connsiteY18" fmla="*/ 4739367 h 4739367"/>
              <a:gd name="connsiteX19" fmla="*/ 1576115 w 3857624"/>
              <a:gd name="connsiteY19" fmla="*/ 4739367 h 4739367"/>
              <a:gd name="connsiteX20" fmla="*/ 1140755 w 3857624"/>
              <a:gd name="connsiteY20" fmla="*/ 4739367 h 4739367"/>
              <a:gd name="connsiteX21" fmla="*/ 512513 w 3857624"/>
              <a:gd name="connsiteY21" fmla="*/ 4739367 h 4739367"/>
              <a:gd name="connsiteX22" fmla="*/ 0 w 3857624"/>
              <a:gd name="connsiteY22" fmla="*/ 4739367 h 4739367"/>
              <a:gd name="connsiteX23" fmla="*/ 0 w 3857624"/>
              <a:gd name="connsiteY23" fmla="*/ 4099552 h 4739367"/>
              <a:gd name="connsiteX24" fmla="*/ 0 w 3857624"/>
              <a:gd name="connsiteY24" fmla="*/ 3412344 h 4739367"/>
              <a:gd name="connsiteX25" fmla="*/ 0 w 3857624"/>
              <a:gd name="connsiteY25" fmla="*/ 2867317 h 4739367"/>
              <a:gd name="connsiteX26" fmla="*/ 0 w 3857624"/>
              <a:gd name="connsiteY26" fmla="*/ 2274896 h 4739367"/>
              <a:gd name="connsiteX27" fmla="*/ 0 w 3857624"/>
              <a:gd name="connsiteY27" fmla="*/ 1682475 h 4739367"/>
              <a:gd name="connsiteX28" fmla="*/ 0 w 3857624"/>
              <a:gd name="connsiteY28" fmla="*/ 1090054 h 4739367"/>
              <a:gd name="connsiteX29" fmla="*/ 0 w 3857624"/>
              <a:gd name="connsiteY29" fmla="*/ 0 h 473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57624" h="4739367" fill="none" extrusionOk="0">
                <a:moveTo>
                  <a:pt x="0" y="0"/>
                </a:moveTo>
                <a:cubicBezTo>
                  <a:pt x="256021" y="-26371"/>
                  <a:pt x="437216" y="48151"/>
                  <a:pt x="551089" y="0"/>
                </a:cubicBezTo>
                <a:cubicBezTo>
                  <a:pt x="664962" y="-48151"/>
                  <a:pt x="881871" y="36467"/>
                  <a:pt x="1063602" y="0"/>
                </a:cubicBezTo>
                <a:cubicBezTo>
                  <a:pt x="1245333" y="-36467"/>
                  <a:pt x="1419522" y="41506"/>
                  <a:pt x="1576115" y="0"/>
                </a:cubicBezTo>
                <a:cubicBezTo>
                  <a:pt x="1732708" y="-41506"/>
                  <a:pt x="1806314" y="7044"/>
                  <a:pt x="2011475" y="0"/>
                </a:cubicBezTo>
                <a:cubicBezTo>
                  <a:pt x="2216636" y="-7044"/>
                  <a:pt x="2357159" y="46840"/>
                  <a:pt x="2601141" y="0"/>
                </a:cubicBezTo>
                <a:cubicBezTo>
                  <a:pt x="2845123" y="-46840"/>
                  <a:pt x="2826273" y="1328"/>
                  <a:pt x="3036501" y="0"/>
                </a:cubicBezTo>
                <a:cubicBezTo>
                  <a:pt x="3246729" y="-1328"/>
                  <a:pt x="3525224" y="83508"/>
                  <a:pt x="3857624" y="0"/>
                </a:cubicBezTo>
                <a:cubicBezTo>
                  <a:pt x="3877785" y="233136"/>
                  <a:pt x="3844715" y="339403"/>
                  <a:pt x="3857624" y="592421"/>
                </a:cubicBezTo>
                <a:cubicBezTo>
                  <a:pt x="3870533" y="845439"/>
                  <a:pt x="3849010" y="852710"/>
                  <a:pt x="3857624" y="1042661"/>
                </a:cubicBezTo>
                <a:cubicBezTo>
                  <a:pt x="3866238" y="1232612"/>
                  <a:pt x="3827775" y="1526744"/>
                  <a:pt x="3857624" y="1729869"/>
                </a:cubicBezTo>
                <a:cubicBezTo>
                  <a:pt x="3887473" y="1932994"/>
                  <a:pt x="3844308" y="1990806"/>
                  <a:pt x="3857624" y="2180109"/>
                </a:cubicBezTo>
                <a:cubicBezTo>
                  <a:pt x="3870940" y="2369412"/>
                  <a:pt x="3810365" y="2559152"/>
                  <a:pt x="3857624" y="2867317"/>
                </a:cubicBezTo>
                <a:cubicBezTo>
                  <a:pt x="3904883" y="3175482"/>
                  <a:pt x="3845003" y="3222907"/>
                  <a:pt x="3857624" y="3507132"/>
                </a:cubicBezTo>
                <a:cubicBezTo>
                  <a:pt x="3870245" y="3791358"/>
                  <a:pt x="3782811" y="3903493"/>
                  <a:pt x="3857624" y="4146946"/>
                </a:cubicBezTo>
                <a:cubicBezTo>
                  <a:pt x="3932437" y="4390399"/>
                  <a:pt x="3820097" y="4469201"/>
                  <a:pt x="3857624" y="4739367"/>
                </a:cubicBezTo>
                <a:cubicBezTo>
                  <a:pt x="3680141" y="4742061"/>
                  <a:pt x="3567326" y="4729000"/>
                  <a:pt x="3345111" y="4739367"/>
                </a:cubicBezTo>
                <a:cubicBezTo>
                  <a:pt x="3122896" y="4749734"/>
                  <a:pt x="2904750" y="4725603"/>
                  <a:pt x="2794022" y="4739367"/>
                </a:cubicBezTo>
                <a:cubicBezTo>
                  <a:pt x="2683294" y="4753131"/>
                  <a:pt x="2450288" y="4666333"/>
                  <a:pt x="2165780" y="4739367"/>
                </a:cubicBezTo>
                <a:cubicBezTo>
                  <a:pt x="1881272" y="4812401"/>
                  <a:pt x="1704822" y="4673329"/>
                  <a:pt x="1576115" y="4739367"/>
                </a:cubicBezTo>
                <a:cubicBezTo>
                  <a:pt x="1447409" y="4805405"/>
                  <a:pt x="1285278" y="4728976"/>
                  <a:pt x="1140755" y="4739367"/>
                </a:cubicBezTo>
                <a:cubicBezTo>
                  <a:pt x="996232" y="4749758"/>
                  <a:pt x="785749" y="4675882"/>
                  <a:pt x="512513" y="4739367"/>
                </a:cubicBezTo>
                <a:cubicBezTo>
                  <a:pt x="239277" y="4802852"/>
                  <a:pt x="164848" y="4707219"/>
                  <a:pt x="0" y="4739367"/>
                </a:cubicBezTo>
                <a:cubicBezTo>
                  <a:pt x="-50981" y="4541373"/>
                  <a:pt x="3934" y="4337561"/>
                  <a:pt x="0" y="4099552"/>
                </a:cubicBezTo>
                <a:cubicBezTo>
                  <a:pt x="-3934" y="3861544"/>
                  <a:pt x="41765" y="3724201"/>
                  <a:pt x="0" y="3412344"/>
                </a:cubicBezTo>
                <a:cubicBezTo>
                  <a:pt x="-41765" y="3100487"/>
                  <a:pt x="6437" y="3059100"/>
                  <a:pt x="0" y="2867317"/>
                </a:cubicBezTo>
                <a:cubicBezTo>
                  <a:pt x="-6437" y="2675534"/>
                  <a:pt x="51455" y="2565248"/>
                  <a:pt x="0" y="2274896"/>
                </a:cubicBezTo>
                <a:cubicBezTo>
                  <a:pt x="-51455" y="1984544"/>
                  <a:pt x="10729" y="1857525"/>
                  <a:pt x="0" y="1682475"/>
                </a:cubicBezTo>
                <a:cubicBezTo>
                  <a:pt x="-10729" y="1507425"/>
                  <a:pt x="61880" y="1295846"/>
                  <a:pt x="0" y="1090054"/>
                </a:cubicBezTo>
                <a:cubicBezTo>
                  <a:pt x="-61880" y="884262"/>
                  <a:pt x="2706" y="416930"/>
                  <a:pt x="0" y="0"/>
                </a:cubicBezTo>
                <a:close/>
              </a:path>
              <a:path w="3857624" h="4739367" stroke="0" extrusionOk="0">
                <a:moveTo>
                  <a:pt x="0" y="0"/>
                </a:moveTo>
                <a:cubicBezTo>
                  <a:pt x="170087" y="-22311"/>
                  <a:pt x="346461" y="32098"/>
                  <a:pt x="589665" y="0"/>
                </a:cubicBezTo>
                <a:cubicBezTo>
                  <a:pt x="832870" y="-32098"/>
                  <a:pt x="935331" y="32431"/>
                  <a:pt x="1025026" y="0"/>
                </a:cubicBezTo>
                <a:cubicBezTo>
                  <a:pt x="1114721" y="-32431"/>
                  <a:pt x="1345751" y="56409"/>
                  <a:pt x="1498962" y="0"/>
                </a:cubicBezTo>
                <a:cubicBezTo>
                  <a:pt x="1652173" y="-56409"/>
                  <a:pt x="1776894" y="3854"/>
                  <a:pt x="1934323" y="0"/>
                </a:cubicBezTo>
                <a:cubicBezTo>
                  <a:pt x="2091752" y="-3854"/>
                  <a:pt x="2244251" y="51747"/>
                  <a:pt x="2523988" y="0"/>
                </a:cubicBezTo>
                <a:cubicBezTo>
                  <a:pt x="2803725" y="-51747"/>
                  <a:pt x="2870671" y="45696"/>
                  <a:pt x="3075077" y="0"/>
                </a:cubicBezTo>
                <a:cubicBezTo>
                  <a:pt x="3279483" y="-45696"/>
                  <a:pt x="3489968" y="11175"/>
                  <a:pt x="3857624" y="0"/>
                </a:cubicBezTo>
                <a:cubicBezTo>
                  <a:pt x="3902968" y="182220"/>
                  <a:pt x="3806315" y="334360"/>
                  <a:pt x="3857624" y="592421"/>
                </a:cubicBezTo>
                <a:cubicBezTo>
                  <a:pt x="3908933" y="850482"/>
                  <a:pt x="3826147" y="948121"/>
                  <a:pt x="3857624" y="1184842"/>
                </a:cubicBezTo>
                <a:cubicBezTo>
                  <a:pt x="3889101" y="1421563"/>
                  <a:pt x="3836294" y="1528567"/>
                  <a:pt x="3857624" y="1635082"/>
                </a:cubicBezTo>
                <a:cubicBezTo>
                  <a:pt x="3878954" y="1741597"/>
                  <a:pt x="3825722" y="2056753"/>
                  <a:pt x="3857624" y="2322290"/>
                </a:cubicBezTo>
                <a:cubicBezTo>
                  <a:pt x="3889526" y="2587827"/>
                  <a:pt x="3804638" y="2633722"/>
                  <a:pt x="3857624" y="2819923"/>
                </a:cubicBezTo>
                <a:cubicBezTo>
                  <a:pt x="3910610" y="3006124"/>
                  <a:pt x="3798377" y="3145650"/>
                  <a:pt x="3857624" y="3317557"/>
                </a:cubicBezTo>
                <a:cubicBezTo>
                  <a:pt x="3916871" y="3489464"/>
                  <a:pt x="3823848" y="3639768"/>
                  <a:pt x="3857624" y="3909978"/>
                </a:cubicBezTo>
                <a:cubicBezTo>
                  <a:pt x="3891400" y="4180188"/>
                  <a:pt x="3847018" y="4470001"/>
                  <a:pt x="3857624" y="4739367"/>
                </a:cubicBezTo>
                <a:cubicBezTo>
                  <a:pt x="3708373" y="4763978"/>
                  <a:pt x="3499998" y="4710029"/>
                  <a:pt x="3267959" y="4739367"/>
                </a:cubicBezTo>
                <a:cubicBezTo>
                  <a:pt x="3035920" y="4768705"/>
                  <a:pt x="2842255" y="4677448"/>
                  <a:pt x="2678293" y="4739367"/>
                </a:cubicBezTo>
                <a:cubicBezTo>
                  <a:pt x="2514331" y="4801286"/>
                  <a:pt x="2373809" y="4694885"/>
                  <a:pt x="2204357" y="4739367"/>
                </a:cubicBezTo>
                <a:cubicBezTo>
                  <a:pt x="2034905" y="4783849"/>
                  <a:pt x="1871173" y="4712089"/>
                  <a:pt x="1614691" y="4739367"/>
                </a:cubicBezTo>
                <a:cubicBezTo>
                  <a:pt x="1358209" y="4766645"/>
                  <a:pt x="1188321" y="4738829"/>
                  <a:pt x="1025026" y="4739367"/>
                </a:cubicBezTo>
                <a:cubicBezTo>
                  <a:pt x="861732" y="4739905"/>
                  <a:pt x="778086" y="4728730"/>
                  <a:pt x="589665" y="4739367"/>
                </a:cubicBezTo>
                <a:cubicBezTo>
                  <a:pt x="401244" y="4750004"/>
                  <a:pt x="178108" y="4736963"/>
                  <a:pt x="0" y="4739367"/>
                </a:cubicBezTo>
                <a:cubicBezTo>
                  <a:pt x="-16983" y="4536801"/>
                  <a:pt x="44810" y="4388147"/>
                  <a:pt x="0" y="4241733"/>
                </a:cubicBezTo>
                <a:cubicBezTo>
                  <a:pt x="-44810" y="4095319"/>
                  <a:pt x="36337" y="3861342"/>
                  <a:pt x="0" y="3744100"/>
                </a:cubicBezTo>
                <a:cubicBezTo>
                  <a:pt x="-36337" y="3626858"/>
                  <a:pt x="48648" y="3390645"/>
                  <a:pt x="0" y="3246466"/>
                </a:cubicBezTo>
                <a:cubicBezTo>
                  <a:pt x="-48648" y="3102287"/>
                  <a:pt x="43253" y="2914145"/>
                  <a:pt x="0" y="2796227"/>
                </a:cubicBezTo>
                <a:cubicBezTo>
                  <a:pt x="-43253" y="2678309"/>
                  <a:pt x="53048" y="2366964"/>
                  <a:pt x="0" y="2156412"/>
                </a:cubicBezTo>
                <a:cubicBezTo>
                  <a:pt x="-53048" y="1945861"/>
                  <a:pt x="53002" y="1755704"/>
                  <a:pt x="0" y="1469204"/>
                </a:cubicBezTo>
                <a:cubicBezTo>
                  <a:pt x="-53002" y="1182704"/>
                  <a:pt x="60645" y="1018227"/>
                  <a:pt x="0" y="829389"/>
                </a:cubicBezTo>
                <a:cubicBezTo>
                  <a:pt x="-60645" y="640552"/>
                  <a:pt x="39818" y="17711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339888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C7DF54-E54E-4C89-ABEF-2829D5707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15782"/>
          <a:stretch/>
        </p:blipFill>
        <p:spPr>
          <a:xfrm>
            <a:off x="4789228" y="1913358"/>
            <a:ext cx="3998840" cy="4739367"/>
          </a:xfrm>
          <a:custGeom>
            <a:avLst/>
            <a:gdLst>
              <a:gd name="connsiteX0" fmla="*/ 0 w 3998840"/>
              <a:gd name="connsiteY0" fmla="*/ 0 h 4739367"/>
              <a:gd name="connsiteX1" fmla="*/ 451298 w 3998840"/>
              <a:gd name="connsiteY1" fmla="*/ 0 h 4739367"/>
              <a:gd name="connsiteX2" fmla="*/ 982572 w 3998840"/>
              <a:gd name="connsiteY2" fmla="*/ 0 h 4739367"/>
              <a:gd name="connsiteX3" fmla="*/ 1553835 w 3998840"/>
              <a:gd name="connsiteY3" fmla="*/ 0 h 4739367"/>
              <a:gd name="connsiteX4" fmla="*/ 2005133 w 3998840"/>
              <a:gd name="connsiteY4" fmla="*/ 0 h 4739367"/>
              <a:gd name="connsiteX5" fmla="*/ 2616384 w 3998840"/>
              <a:gd name="connsiteY5" fmla="*/ 0 h 4739367"/>
              <a:gd name="connsiteX6" fmla="*/ 3107670 w 3998840"/>
              <a:gd name="connsiteY6" fmla="*/ 0 h 4739367"/>
              <a:gd name="connsiteX7" fmla="*/ 3998840 w 3998840"/>
              <a:gd name="connsiteY7" fmla="*/ 0 h 4739367"/>
              <a:gd name="connsiteX8" fmla="*/ 3998840 w 3998840"/>
              <a:gd name="connsiteY8" fmla="*/ 545027 h 4739367"/>
              <a:gd name="connsiteX9" fmla="*/ 3998840 w 3998840"/>
              <a:gd name="connsiteY9" fmla="*/ 1232235 h 4739367"/>
              <a:gd name="connsiteX10" fmla="*/ 3998840 w 3998840"/>
              <a:gd name="connsiteY10" fmla="*/ 1777263 h 4739367"/>
              <a:gd name="connsiteX11" fmla="*/ 3998840 w 3998840"/>
              <a:gd name="connsiteY11" fmla="*/ 2417077 h 4739367"/>
              <a:gd name="connsiteX12" fmla="*/ 3998840 w 3998840"/>
              <a:gd name="connsiteY12" fmla="*/ 2962104 h 4739367"/>
              <a:gd name="connsiteX13" fmla="*/ 3998840 w 3998840"/>
              <a:gd name="connsiteY13" fmla="*/ 3507132 h 4739367"/>
              <a:gd name="connsiteX14" fmla="*/ 3998840 w 3998840"/>
              <a:gd name="connsiteY14" fmla="*/ 4004765 h 4739367"/>
              <a:gd name="connsiteX15" fmla="*/ 3998840 w 3998840"/>
              <a:gd name="connsiteY15" fmla="*/ 4739367 h 4739367"/>
              <a:gd name="connsiteX16" fmla="*/ 3467566 w 3998840"/>
              <a:gd name="connsiteY16" fmla="*/ 4739367 h 4739367"/>
              <a:gd name="connsiteX17" fmla="*/ 2816326 w 3998840"/>
              <a:gd name="connsiteY17" fmla="*/ 4739367 h 4739367"/>
              <a:gd name="connsiteX18" fmla="*/ 2165086 w 3998840"/>
              <a:gd name="connsiteY18" fmla="*/ 4739367 h 4739367"/>
              <a:gd name="connsiteX19" fmla="*/ 1713789 w 3998840"/>
              <a:gd name="connsiteY19" fmla="*/ 4739367 h 4739367"/>
              <a:gd name="connsiteX20" fmla="*/ 1102537 w 3998840"/>
              <a:gd name="connsiteY20" fmla="*/ 4739367 h 4739367"/>
              <a:gd name="connsiteX21" fmla="*/ 531274 w 3998840"/>
              <a:gd name="connsiteY21" fmla="*/ 4739367 h 4739367"/>
              <a:gd name="connsiteX22" fmla="*/ 0 w 3998840"/>
              <a:gd name="connsiteY22" fmla="*/ 4739367 h 4739367"/>
              <a:gd name="connsiteX23" fmla="*/ 0 w 3998840"/>
              <a:gd name="connsiteY23" fmla="*/ 4289127 h 4739367"/>
              <a:gd name="connsiteX24" fmla="*/ 0 w 3998840"/>
              <a:gd name="connsiteY24" fmla="*/ 3744100 h 4739367"/>
              <a:gd name="connsiteX25" fmla="*/ 0 w 3998840"/>
              <a:gd name="connsiteY25" fmla="*/ 3199073 h 4739367"/>
              <a:gd name="connsiteX26" fmla="*/ 0 w 3998840"/>
              <a:gd name="connsiteY26" fmla="*/ 2606652 h 4739367"/>
              <a:gd name="connsiteX27" fmla="*/ 0 w 3998840"/>
              <a:gd name="connsiteY27" fmla="*/ 2109018 h 4739367"/>
              <a:gd name="connsiteX28" fmla="*/ 0 w 3998840"/>
              <a:gd name="connsiteY28" fmla="*/ 1563991 h 4739367"/>
              <a:gd name="connsiteX29" fmla="*/ 0 w 3998840"/>
              <a:gd name="connsiteY29" fmla="*/ 924177 h 4739367"/>
              <a:gd name="connsiteX30" fmla="*/ 0 w 3998840"/>
              <a:gd name="connsiteY30" fmla="*/ 0 h 473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98840" h="4739367" fill="none" extrusionOk="0">
                <a:moveTo>
                  <a:pt x="0" y="0"/>
                </a:moveTo>
                <a:cubicBezTo>
                  <a:pt x="216471" y="-42956"/>
                  <a:pt x="273149" y="25228"/>
                  <a:pt x="451298" y="0"/>
                </a:cubicBezTo>
                <a:cubicBezTo>
                  <a:pt x="629447" y="-25228"/>
                  <a:pt x="760251" y="55508"/>
                  <a:pt x="982572" y="0"/>
                </a:cubicBezTo>
                <a:cubicBezTo>
                  <a:pt x="1204893" y="-55508"/>
                  <a:pt x="1354874" y="3555"/>
                  <a:pt x="1553835" y="0"/>
                </a:cubicBezTo>
                <a:cubicBezTo>
                  <a:pt x="1752796" y="-3555"/>
                  <a:pt x="1831517" y="11796"/>
                  <a:pt x="2005133" y="0"/>
                </a:cubicBezTo>
                <a:cubicBezTo>
                  <a:pt x="2178749" y="-11796"/>
                  <a:pt x="2460539" y="33434"/>
                  <a:pt x="2616384" y="0"/>
                </a:cubicBezTo>
                <a:cubicBezTo>
                  <a:pt x="2772229" y="-33434"/>
                  <a:pt x="2904821" y="9395"/>
                  <a:pt x="3107670" y="0"/>
                </a:cubicBezTo>
                <a:cubicBezTo>
                  <a:pt x="3310519" y="-9395"/>
                  <a:pt x="3702955" y="69714"/>
                  <a:pt x="3998840" y="0"/>
                </a:cubicBezTo>
                <a:cubicBezTo>
                  <a:pt x="4007513" y="182389"/>
                  <a:pt x="3954069" y="423055"/>
                  <a:pt x="3998840" y="545027"/>
                </a:cubicBezTo>
                <a:cubicBezTo>
                  <a:pt x="4043611" y="666999"/>
                  <a:pt x="3964148" y="893465"/>
                  <a:pt x="3998840" y="1232235"/>
                </a:cubicBezTo>
                <a:cubicBezTo>
                  <a:pt x="4033532" y="1571005"/>
                  <a:pt x="3964646" y="1570763"/>
                  <a:pt x="3998840" y="1777263"/>
                </a:cubicBezTo>
                <a:cubicBezTo>
                  <a:pt x="4033034" y="1983763"/>
                  <a:pt x="3990671" y="2213947"/>
                  <a:pt x="3998840" y="2417077"/>
                </a:cubicBezTo>
                <a:cubicBezTo>
                  <a:pt x="4007009" y="2620207"/>
                  <a:pt x="3955361" y="2735060"/>
                  <a:pt x="3998840" y="2962104"/>
                </a:cubicBezTo>
                <a:cubicBezTo>
                  <a:pt x="4042319" y="3189148"/>
                  <a:pt x="3971580" y="3348122"/>
                  <a:pt x="3998840" y="3507132"/>
                </a:cubicBezTo>
                <a:cubicBezTo>
                  <a:pt x="4026100" y="3666142"/>
                  <a:pt x="3952973" y="3820574"/>
                  <a:pt x="3998840" y="4004765"/>
                </a:cubicBezTo>
                <a:cubicBezTo>
                  <a:pt x="4044707" y="4188956"/>
                  <a:pt x="3924229" y="4588147"/>
                  <a:pt x="3998840" y="4739367"/>
                </a:cubicBezTo>
                <a:cubicBezTo>
                  <a:pt x="3733384" y="4748499"/>
                  <a:pt x="3616479" y="4698814"/>
                  <a:pt x="3467566" y="4739367"/>
                </a:cubicBezTo>
                <a:cubicBezTo>
                  <a:pt x="3318653" y="4779920"/>
                  <a:pt x="3012124" y="4728537"/>
                  <a:pt x="2816326" y="4739367"/>
                </a:cubicBezTo>
                <a:cubicBezTo>
                  <a:pt x="2620528" y="4750197"/>
                  <a:pt x="2352618" y="4700204"/>
                  <a:pt x="2165086" y="4739367"/>
                </a:cubicBezTo>
                <a:cubicBezTo>
                  <a:pt x="1977554" y="4778530"/>
                  <a:pt x="1920039" y="4706074"/>
                  <a:pt x="1713789" y="4739367"/>
                </a:cubicBezTo>
                <a:cubicBezTo>
                  <a:pt x="1507539" y="4772660"/>
                  <a:pt x="1388293" y="4698932"/>
                  <a:pt x="1102537" y="4739367"/>
                </a:cubicBezTo>
                <a:cubicBezTo>
                  <a:pt x="816781" y="4779802"/>
                  <a:pt x="720613" y="4688762"/>
                  <a:pt x="531274" y="4739367"/>
                </a:cubicBezTo>
                <a:cubicBezTo>
                  <a:pt x="341935" y="4789972"/>
                  <a:pt x="243169" y="4706973"/>
                  <a:pt x="0" y="4739367"/>
                </a:cubicBezTo>
                <a:cubicBezTo>
                  <a:pt x="-11818" y="4561115"/>
                  <a:pt x="43330" y="4407423"/>
                  <a:pt x="0" y="4289127"/>
                </a:cubicBezTo>
                <a:cubicBezTo>
                  <a:pt x="-43330" y="4170831"/>
                  <a:pt x="9653" y="3954891"/>
                  <a:pt x="0" y="3744100"/>
                </a:cubicBezTo>
                <a:cubicBezTo>
                  <a:pt x="-9653" y="3533309"/>
                  <a:pt x="17247" y="3404096"/>
                  <a:pt x="0" y="3199073"/>
                </a:cubicBezTo>
                <a:cubicBezTo>
                  <a:pt x="-17247" y="2994050"/>
                  <a:pt x="30201" y="2843983"/>
                  <a:pt x="0" y="2606652"/>
                </a:cubicBezTo>
                <a:cubicBezTo>
                  <a:pt x="-30201" y="2369321"/>
                  <a:pt x="49067" y="2291572"/>
                  <a:pt x="0" y="2109018"/>
                </a:cubicBezTo>
                <a:cubicBezTo>
                  <a:pt x="-49067" y="1926464"/>
                  <a:pt x="22706" y="1783301"/>
                  <a:pt x="0" y="1563991"/>
                </a:cubicBezTo>
                <a:cubicBezTo>
                  <a:pt x="-22706" y="1344681"/>
                  <a:pt x="67548" y="1134541"/>
                  <a:pt x="0" y="924177"/>
                </a:cubicBezTo>
                <a:cubicBezTo>
                  <a:pt x="-67548" y="713813"/>
                  <a:pt x="314" y="218269"/>
                  <a:pt x="0" y="0"/>
                </a:cubicBezTo>
                <a:close/>
              </a:path>
              <a:path w="3998840" h="4739367" stroke="0" extrusionOk="0">
                <a:moveTo>
                  <a:pt x="0" y="0"/>
                </a:moveTo>
                <a:cubicBezTo>
                  <a:pt x="230387" y="-41758"/>
                  <a:pt x="307848" y="36440"/>
                  <a:pt x="491286" y="0"/>
                </a:cubicBezTo>
                <a:cubicBezTo>
                  <a:pt x="674724" y="-36440"/>
                  <a:pt x="913713" y="21554"/>
                  <a:pt x="1102537" y="0"/>
                </a:cubicBezTo>
                <a:cubicBezTo>
                  <a:pt x="1291361" y="-21554"/>
                  <a:pt x="1329998" y="52436"/>
                  <a:pt x="1553835" y="0"/>
                </a:cubicBezTo>
                <a:cubicBezTo>
                  <a:pt x="1777672" y="-52436"/>
                  <a:pt x="1907149" y="47855"/>
                  <a:pt x="2045121" y="0"/>
                </a:cubicBezTo>
                <a:cubicBezTo>
                  <a:pt x="2183093" y="-47855"/>
                  <a:pt x="2376081" y="41344"/>
                  <a:pt x="2616384" y="0"/>
                </a:cubicBezTo>
                <a:cubicBezTo>
                  <a:pt x="2856687" y="-41344"/>
                  <a:pt x="3020815" y="30475"/>
                  <a:pt x="3187647" y="0"/>
                </a:cubicBezTo>
                <a:cubicBezTo>
                  <a:pt x="3354479" y="-30475"/>
                  <a:pt x="3729522" y="57539"/>
                  <a:pt x="3998840" y="0"/>
                </a:cubicBezTo>
                <a:cubicBezTo>
                  <a:pt x="4073580" y="235496"/>
                  <a:pt x="3953585" y="431336"/>
                  <a:pt x="3998840" y="687208"/>
                </a:cubicBezTo>
                <a:cubicBezTo>
                  <a:pt x="4044095" y="943080"/>
                  <a:pt x="3984030" y="964991"/>
                  <a:pt x="3998840" y="1184842"/>
                </a:cubicBezTo>
                <a:cubicBezTo>
                  <a:pt x="4013650" y="1404693"/>
                  <a:pt x="3980818" y="1443983"/>
                  <a:pt x="3998840" y="1635082"/>
                </a:cubicBezTo>
                <a:cubicBezTo>
                  <a:pt x="4016862" y="1826181"/>
                  <a:pt x="3956526" y="2069747"/>
                  <a:pt x="3998840" y="2180109"/>
                </a:cubicBezTo>
                <a:cubicBezTo>
                  <a:pt x="4041154" y="2290471"/>
                  <a:pt x="3995950" y="2565091"/>
                  <a:pt x="3998840" y="2677742"/>
                </a:cubicBezTo>
                <a:cubicBezTo>
                  <a:pt x="4001730" y="2790393"/>
                  <a:pt x="3949175" y="3023854"/>
                  <a:pt x="3998840" y="3317557"/>
                </a:cubicBezTo>
                <a:cubicBezTo>
                  <a:pt x="4048505" y="3611260"/>
                  <a:pt x="3950221" y="3749339"/>
                  <a:pt x="3998840" y="3957371"/>
                </a:cubicBezTo>
                <a:cubicBezTo>
                  <a:pt x="4047459" y="4165403"/>
                  <a:pt x="3953822" y="4354213"/>
                  <a:pt x="3998840" y="4739367"/>
                </a:cubicBezTo>
                <a:cubicBezTo>
                  <a:pt x="3874191" y="4771225"/>
                  <a:pt x="3695817" y="4701414"/>
                  <a:pt x="3547542" y="4739367"/>
                </a:cubicBezTo>
                <a:cubicBezTo>
                  <a:pt x="3399267" y="4777320"/>
                  <a:pt x="3175226" y="4679761"/>
                  <a:pt x="2936291" y="4739367"/>
                </a:cubicBezTo>
                <a:cubicBezTo>
                  <a:pt x="2697356" y="4798973"/>
                  <a:pt x="2661405" y="4691397"/>
                  <a:pt x="2484993" y="4739367"/>
                </a:cubicBezTo>
                <a:cubicBezTo>
                  <a:pt x="2308581" y="4787337"/>
                  <a:pt x="2018287" y="4720331"/>
                  <a:pt x="1873742" y="4739367"/>
                </a:cubicBezTo>
                <a:cubicBezTo>
                  <a:pt x="1729197" y="4758403"/>
                  <a:pt x="1456364" y="4734351"/>
                  <a:pt x="1262491" y="4739367"/>
                </a:cubicBezTo>
                <a:cubicBezTo>
                  <a:pt x="1068618" y="4744383"/>
                  <a:pt x="936186" y="4699008"/>
                  <a:pt x="771205" y="4739367"/>
                </a:cubicBezTo>
                <a:cubicBezTo>
                  <a:pt x="606224" y="4779726"/>
                  <a:pt x="181392" y="4673415"/>
                  <a:pt x="0" y="4739367"/>
                </a:cubicBezTo>
                <a:cubicBezTo>
                  <a:pt x="-31340" y="4517869"/>
                  <a:pt x="46229" y="4406192"/>
                  <a:pt x="0" y="4146946"/>
                </a:cubicBezTo>
                <a:cubicBezTo>
                  <a:pt x="-46229" y="3887700"/>
                  <a:pt x="54549" y="3733530"/>
                  <a:pt x="0" y="3554525"/>
                </a:cubicBezTo>
                <a:cubicBezTo>
                  <a:pt x="-54549" y="3375520"/>
                  <a:pt x="7501" y="3156738"/>
                  <a:pt x="0" y="2867317"/>
                </a:cubicBezTo>
                <a:cubicBezTo>
                  <a:pt x="-7501" y="2577896"/>
                  <a:pt x="10831" y="2571273"/>
                  <a:pt x="0" y="2322290"/>
                </a:cubicBezTo>
                <a:cubicBezTo>
                  <a:pt x="-10831" y="2073307"/>
                  <a:pt x="21377" y="1911653"/>
                  <a:pt x="0" y="1635082"/>
                </a:cubicBezTo>
                <a:cubicBezTo>
                  <a:pt x="-21377" y="1358511"/>
                  <a:pt x="860" y="1293819"/>
                  <a:pt x="0" y="1137448"/>
                </a:cubicBezTo>
                <a:cubicBezTo>
                  <a:pt x="-860" y="981077"/>
                  <a:pt x="10226" y="856707"/>
                  <a:pt x="0" y="639815"/>
                </a:cubicBezTo>
                <a:cubicBezTo>
                  <a:pt x="-10226" y="422923"/>
                  <a:pt x="6114" y="17686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577181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EA92214-2B3B-4096-9DFC-EAE1AAA2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928531"/>
            <a:ext cx="8659905" cy="78830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НЕЖНАЯ ЕЛОЧКА - ИТОГ</a:t>
            </a:r>
          </a:p>
        </p:txBody>
      </p:sp>
    </p:spTree>
    <p:extLst>
      <p:ext uri="{BB962C8B-B14F-4D97-AF65-F5344CB8AC3E}">
        <p14:creationId xmlns:p14="http://schemas.microsoft.com/office/powerpoint/2010/main" val="2330289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НАМ ПОНАДОБЯТСЯ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0" y="2635899"/>
            <a:ext cx="4273419" cy="3373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Крючок для вязания № 1.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Нитки для ручного вязания «Пехорка Успешная».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Нож.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Игла швейная.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Бусины для украшения.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Чуть усердия.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Отличное настроение!</a:t>
            </a:r>
          </a:p>
          <a:p>
            <a:pPr marL="457200" indent="-457200">
              <a:buAutoNum type="arabicPeriod"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FFB7B1-89CF-4FBD-90C6-7D87D115C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35899"/>
            <a:ext cx="4416103" cy="3039521"/>
          </a:xfrm>
          <a:custGeom>
            <a:avLst/>
            <a:gdLst>
              <a:gd name="connsiteX0" fmla="*/ 0 w 4416103"/>
              <a:gd name="connsiteY0" fmla="*/ 0 h 3039521"/>
              <a:gd name="connsiteX1" fmla="*/ 507852 w 4416103"/>
              <a:gd name="connsiteY1" fmla="*/ 0 h 3039521"/>
              <a:gd name="connsiteX2" fmla="*/ 971543 w 4416103"/>
              <a:gd name="connsiteY2" fmla="*/ 0 h 3039521"/>
              <a:gd name="connsiteX3" fmla="*/ 1567717 w 4416103"/>
              <a:gd name="connsiteY3" fmla="*/ 0 h 3039521"/>
              <a:gd name="connsiteX4" fmla="*/ 2163890 w 4416103"/>
              <a:gd name="connsiteY4" fmla="*/ 0 h 3039521"/>
              <a:gd name="connsiteX5" fmla="*/ 2715903 w 4416103"/>
              <a:gd name="connsiteY5" fmla="*/ 0 h 3039521"/>
              <a:gd name="connsiteX6" fmla="*/ 3312077 w 4416103"/>
              <a:gd name="connsiteY6" fmla="*/ 0 h 3039521"/>
              <a:gd name="connsiteX7" fmla="*/ 3819929 w 4416103"/>
              <a:gd name="connsiteY7" fmla="*/ 0 h 3039521"/>
              <a:gd name="connsiteX8" fmla="*/ 4416103 w 4416103"/>
              <a:gd name="connsiteY8" fmla="*/ 0 h 3039521"/>
              <a:gd name="connsiteX9" fmla="*/ 4416103 w 4416103"/>
              <a:gd name="connsiteY9" fmla="*/ 415401 h 3039521"/>
              <a:gd name="connsiteX10" fmla="*/ 4416103 w 4416103"/>
              <a:gd name="connsiteY10" fmla="*/ 921988 h 3039521"/>
              <a:gd name="connsiteX11" fmla="*/ 4416103 w 4416103"/>
              <a:gd name="connsiteY11" fmla="*/ 1428575 h 3039521"/>
              <a:gd name="connsiteX12" fmla="*/ 4416103 w 4416103"/>
              <a:gd name="connsiteY12" fmla="*/ 1935162 h 3039521"/>
              <a:gd name="connsiteX13" fmla="*/ 4416103 w 4416103"/>
              <a:gd name="connsiteY13" fmla="*/ 2472144 h 3039521"/>
              <a:gd name="connsiteX14" fmla="*/ 4416103 w 4416103"/>
              <a:gd name="connsiteY14" fmla="*/ 3039521 h 3039521"/>
              <a:gd name="connsiteX15" fmla="*/ 3864090 w 4416103"/>
              <a:gd name="connsiteY15" fmla="*/ 3039521 h 3039521"/>
              <a:gd name="connsiteX16" fmla="*/ 3223755 w 4416103"/>
              <a:gd name="connsiteY16" fmla="*/ 3039521 h 3039521"/>
              <a:gd name="connsiteX17" fmla="*/ 2760064 w 4416103"/>
              <a:gd name="connsiteY17" fmla="*/ 3039521 h 3039521"/>
              <a:gd name="connsiteX18" fmla="*/ 2208052 w 4416103"/>
              <a:gd name="connsiteY18" fmla="*/ 3039521 h 3039521"/>
              <a:gd name="connsiteX19" fmla="*/ 1744361 w 4416103"/>
              <a:gd name="connsiteY19" fmla="*/ 3039521 h 3039521"/>
              <a:gd name="connsiteX20" fmla="*/ 1148187 w 4416103"/>
              <a:gd name="connsiteY20" fmla="*/ 3039521 h 3039521"/>
              <a:gd name="connsiteX21" fmla="*/ 728657 w 4416103"/>
              <a:gd name="connsiteY21" fmla="*/ 3039521 h 3039521"/>
              <a:gd name="connsiteX22" fmla="*/ 0 w 4416103"/>
              <a:gd name="connsiteY22" fmla="*/ 3039521 h 3039521"/>
              <a:gd name="connsiteX23" fmla="*/ 0 w 4416103"/>
              <a:gd name="connsiteY23" fmla="*/ 2593725 h 3039521"/>
              <a:gd name="connsiteX24" fmla="*/ 0 w 4416103"/>
              <a:gd name="connsiteY24" fmla="*/ 2117533 h 3039521"/>
              <a:gd name="connsiteX25" fmla="*/ 0 w 4416103"/>
              <a:gd name="connsiteY25" fmla="*/ 1580551 h 3039521"/>
              <a:gd name="connsiteX26" fmla="*/ 0 w 4416103"/>
              <a:gd name="connsiteY26" fmla="*/ 1073964 h 3039521"/>
              <a:gd name="connsiteX27" fmla="*/ 0 w 4416103"/>
              <a:gd name="connsiteY27" fmla="*/ 597772 h 3039521"/>
              <a:gd name="connsiteX28" fmla="*/ 0 w 4416103"/>
              <a:gd name="connsiteY28" fmla="*/ 0 h 303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16103" h="3039521" fill="none" extrusionOk="0">
                <a:moveTo>
                  <a:pt x="0" y="0"/>
                </a:moveTo>
                <a:cubicBezTo>
                  <a:pt x="144699" y="-38032"/>
                  <a:pt x="258460" y="60357"/>
                  <a:pt x="507852" y="0"/>
                </a:cubicBezTo>
                <a:cubicBezTo>
                  <a:pt x="757244" y="-60357"/>
                  <a:pt x="743848" y="27598"/>
                  <a:pt x="971543" y="0"/>
                </a:cubicBezTo>
                <a:cubicBezTo>
                  <a:pt x="1199238" y="-27598"/>
                  <a:pt x="1330268" y="6123"/>
                  <a:pt x="1567717" y="0"/>
                </a:cubicBezTo>
                <a:cubicBezTo>
                  <a:pt x="1805166" y="-6123"/>
                  <a:pt x="2033559" y="61770"/>
                  <a:pt x="2163890" y="0"/>
                </a:cubicBezTo>
                <a:cubicBezTo>
                  <a:pt x="2294221" y="-61770"/>
                  <a:pt x="2491344" y="5013"/>
                  <a:pt x="2715903" y="0"/>
                </a:cubicBezTo>
                <a:cubicBezTo>
                  <a:pt x="2940462" y="-5013"/>
                  <a:pt x="3134571" y="60399"/>
                  <a:pt x="3312077" y="0"/>
                </a:cubicBezTo>
                <a:cubicBezTo>
                  <a:pt x="3489583" y="-60399"/>
                  <a:pt x="3700872" y="24443"/>
                  <a:pt x="3819929" y="0"/>
                </a:cubicBezTo>
                <a:cubicBezTo>
                  <a:pt x="3938986" y="-24443"/>
                  <a:pt x="4285556" y="67939"/>
                  <a:pt x="4416103" y="0"/>
                </a:cubicBezTo>
                <a:cubicBezTo>
                  <a:pt x="4432584" y="163701"/>
                  <a:pt x="4407114" y="248611"/>
                  <a:pt x="4416103" y="415401"/>
                </a:cubicBezTo>
                <a:cubicBezTo>
                  <a:pt x="4425092" y="582191"/>
                  <a:pt x="4389436" y="696277"/>
                  <a:pt x="4416103" y="921988"/>
                </a:cubicBezTo>
                <a:cubicBezTo>
                  <a:pt x="4442770" y="1147699"/>
                  <a:pt x="4401066" y="1222481"/>
                  <a:pt x="4416103" y="1428575"/>
                </a:cubicBezTo>
                <a:cubicBezTo>
                  <a:pt x="4431140" y="1634669"/>
                  <a:pt x="4367543" y="1799130"/>
                  <a:pt x="4416103" y="1935162"/>
                </a:cubicBezTo>
                <a:cubicBezTo>
                  <a:pt x="4464663" y="2071194"/>
                  <a:pt x="4356875" y="2363738"/>
                  <a:pt x="4416103" y="2472144"/>
                </a:cubicBezTo>
                <a:cubicBezTo>
                  <a:pt x="4475331" y="2580550"/>
                  <a:pt x="4352656" y="2919488"/>
                  <a:pt x="4416103" y="3039521"/>
                </a:cubicBezTo>
                <a:cubicBezTo>
                  <a:pt x="4188437" y="3070077"/>
                  <a:pt x="4012537" y="2994170"/>
                  <a:pt x="3864090" y="3039521"/>
                </a:cubicBezTo>
                <a:cubicBezTo>
                  <a:pt x="3715643" y="3084872"/>
                  <a:pt x="3519366" y="3001767"/>
                  <a:pt x="3223755" y="3039521"/>
                </a:cubicBezTo>
                <a:cubicBezTo>
                  <a:pt x="2928144" y="3077275"/>
                  <a:pt x="2925533" y="3033084"/>
                  <a:pt x="2760064" y="3039521"/>
                </a:cubicBezTo>
                <a:cubicBezTo>
                  <a:pt x="2594595" y="3045958"/>
                  <a:pt x="2391450" y="3024032"/>
                  <a:pt x="2208052" y="3039521"/>
                </a:cubicBezTo>
                <a:cubicBezTo>
                  <a:pt x="2024654" y="3055010"/>
                  <a:pt x="1838706" y="2997069"/>
                  <a:pt x="1744361" y="3039521"/>
                </a:cubicBezTo>
                <a:cubicBezTo>
                  <a:pt x="1650016" y="3081973"/>
                  <a:pt x="1293344" y="2994935"/>
                  <a:pt x="1148187" y="3039521"/>
                </a:cubicBezTo>
                <a:cubicBezTo>
                  <a:pt x="1003030" y="3084107"/>
                  <a:pt x="854431" y="3029248"/>
                  <a:pt x="728657" y="3039521"/>
                </a:cubicBezTo>
                <a:cubicBezTo>
                  <a:pt x="602883" y="3049794"/>
                  <a:pt x="273912" y="2986015"/>
                  <a:pt x="0" y="3039521"/>
                </a:cubicBezTo>
                <a:cubicBezTo>
                  <a:pt x="-50332" y="2827489"/>
                  <a:pt x="41241" y="2686977"/>
                  <a:pt x="0" y="2593725"/>
                </a:cubicBezTo>
                <a:cubicBezTo>
                  <a:pt x="-41241" y="2500473"/>
                  <a:pt x="40480" y="2330311"/>
                  <a:pt x="0" y="2117533"/>
                </a:cubicBezTo>
                <a:cubicBezTo>
                  <a:pt x="-40480" y="1904755"/>
                  <a:pt x="53755" y="1822659"/>
                  <a:pt x="0" y="1580551"/>
                </a:cubicBezTo>
                <a:cubicBezTo>
                  <a:pt x="-53755" y="1338443"/>
                  <a:pt x="40659" y="1189763"/>
                  <a:pt x="0" y="1073964"/>
                </a:cubicBezTo>
                <a:cubicBezTo>
                  <a:pt x="-40659" y="958165"/>
                  <a:pt x="48665" y="786446"/>
                  <a:pt x="0" y="597772"/>
                </a:cubicBezTo>
                <a:cubicBezTo>
                  <a:pt x="-48665" y="409098"/>
                  <a:pt x="66386" y="195352"/>
                  <a:pt x="0" y="0"/>
                </a:cubicBezTo>
                <a:close/>
              </a:path>
              <a:path w="4416103" h="3039521" stroke="0" extrusionOk="0">
                <a:moveTo>
                  <a:pt x="0" y="0"/>
                </a:moveTo>
                <a:cubicBezTo>
                  <a:pt x="225680" y="-31655"/>
                  <a:pt x="431054" y="669"/>
                  <a:pt x="596174" y="0"/>
                </a:cubicBezTo>
                <a:cubicBezTo>
                  <a:pt x="761294" y="-669"/>
                  <a:pt x="833969" y="9139"/>
                  <a:pt x="1015704" y="0"/>
                </a:cubicBezTo>
                <a:cubicBezTo>
                  <a:pt x="1197439" y="-9139"/>
                  <a:pt x="1314379" y="20953"/>
                  <a:pt x="1435233" y="0"/>
                </a:cubicBezTo>
                <a:cubicBezTo>
                  <a:pt x="1556087" y="-20953"/>
                  <a:pt x="1738823" y="38909"/>
                  <a:pt x="2031407" y="0"/>
                </a:cubicBezTo>
                <a:cubicBezTo>
                  <a:pt x="2323991" y="-38909"/>
                  <a:pt x="2351216" y="58983"/>
                  <a:pt x="2627581" y="0"/>
                </a:cubicBezTo>
                <a:cubicBezTo>
                  <a:pt x="2903946" y="-58983"/>
                  <a:pt x="2933200" y="46281"/>
                  <a:pt x="3047111" y="0"/>
                </a:cubicBezTo>
                <a:cubicBezTo>
                  <a:pt x="3161022" y="-46281"/>
                  <a:pt x="3381280" y="17003"/>
                  <a:pt x="3466641" y="0"/>
                </a:cubicBezTo>
                <a:cubicBezTo>
                  <a:pt x="3552002" y="-17003"/>
                  <a:pt x="4130922" y="78351"/>
                  <a:pt x="4416103" y="0"/>
                </a:cubicBezTo>
                <a:cubicBezTo>
                  <a:pt x="4438953" y="165880"/>
                  <a:pt x="4393004" y="280056"/>
                  <a:pt x="4416103" y="506587"/>
                </a:cubicBezTo>
                <a:cubicBezTo>
                  <a:pt x="4439202" y="733118"/>
                  <a:pt x="4407914" y="910020"/>
                  <a:pt x="4416103" y="1013174"/>
                </a:cubicBezTo>
                <a:cubicBezTo>
                  <a:pt x="4424292" y="1116328"/>
                  <a:pt x="4387009" y="1280964"/>
                  <a:pt x="4416103" y="1428575"/>
                </a:cubicBezTo>
                <a:cubicBezTo>
                  <a:pt x="4445197" y="1576186"/>
                  <a:pt x="4348195" y="1758950"/>
                  <a:pt x="4416103" y="1995952"/>
                </a:cubicBezTo>
                <a:cubicBezTo>
                  <a:pt x="4484011" y="2232954"/>
                  <a:pt x="4369938" y="2392894"/>
                  <a:pt x="4416103" y="2563329"/>
                </a:cubicBezTo>
                <a:cubicBezTo>
                  <a:pt x="4462268" y="2733764"/>
                  <a:pt x="4372720" y="2901567"/>
                  <a:pt x="4416103" y="3039521"/>
                </a:cubicBezTo>
                <a:cubicBezTo>
                  <a:pt x="4224763" y="3049325"/>
                  <a:pt x="4137617" y="2998185"/>
                  <a:pt x="3908251" y="3039521"/>
                </a:cubicBezTo>
                <a:cubicBezTo>
                  <a:pt x="3678885" y="3080857"/>
                  <a:pt x="3537305" y="2982710"/>
                  <a:pt x="3400399" y="3039521"/>
                </a:cubicBezTo>
                <a:cubicBezTo>
                  <a:pt x="3263493" y="3096332"/>
                  <a:pt x="3137289" y="2990522"/>
                  <a:pt x="2980870" y="3039521"/>
                </a:cubicBezTo>
                <a:cubicBezTo>
                  <a:pt x="2824451" y="3088520"/>
                  <a:pt x="2597376" y="3022338"/>
                  <a:pt x="2340535" y="3039521"/>
                </a:cubicBezTo>
                <a:cubicBezTo>
                  <a:pt x="2083694" y="3056704"/>
                  <a:pt x="2012426" y="2996793"/>
                  <a:pt x="1876844" y="3039521"/>
                </a:cubicBezTo>
                <a:cubicBezTo>
                  <a:pt x="1741262" y="3082249"/>
                  <a:pt x="1632943" y="3037085"/>
                  <a:pt x="1413153" y="3039521"/>
                </a:cubicBezTo>
                <a:cubicBezTo>
                  <a:pt x="1193363" y="3041957"/>
                  <a:pt x="991943" y="2967319"/>
                  <a:pt x="772818" y="3039521"/>
                </a:cubicBezTo>
                <a:cubicBezTo>
                  <a:pt x="553694" y="3111723"/>
                  <a:pt x="326031" y="3003573"/>
                  <a:pt x="0" y="3039521"/>
                </a:cubicBezTo>
                <a:cubicBezTo>
                  <a:pt x="-44234" y="2759731"/>
                  <a:pt x="19673" y="2597049"/>
                  <a:pt x="0" y="2472144"/>
                </a:cubicBezTo>
                <a:cubicBezTo>
                  <a:pt x="-19673" y="2347239"/>
                  <a:pt x="49494" y="2116774"/>
                  <a:pt x="0" y="1995952"/>
                </a:cubicBezTo>
                <a:cubicBezTo>
                  <a:pt x="-49494" y="1875130"/>
                  <a:pt x="49124" y="1629595"/>
                  <a:pt x="0" y="1428575"/>
                </a:cubicBezTo>
                <a:cubicBezTo>
                  <a:pt x="-49124" y="1227555"/>
                  <a:pt x="19582" y="1136392"/>
                  <a:pt x="0" y="891593"/>
                </a:cubicBezTo>
                <a:cubicBezTo>
                  <a:pt x="-19582" y="646794"/>
                  <a:pt x="46816" y="672703"/>
                  <a:pt x="0" y="476192"/>
                </a:cubicBezTo>
                <a:cubicBezTo>
                  <a:pt x="-46816" y="279681"/>
                  <a:pt x="1609" y="16924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014995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27480-F25F-4997-8803-BC0D9066AEDA}"/>
              </a:ext>
            </a:extLst>
          </p:cNvPr>
          <p:cNvSpPr txBox="1"/>
          <p:nvPr/>
        </p:nvSpPr>
        <p:spPr>
          <a:xfrm>
            <a:off x="5271796" y="6090171"/>
            <a:ext cx="3359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AFAFA"/>
                </a:solidFill>
                <a:latin typeface="Comfortaa Medium" pitchFamily="2" charset="0"/>
              </a:rPr>
              <a:t>Найди неточность описания и фото)))</a:t>
            </a:r>
            <a:endParaRPr lang="ru-RU" sz="1800" b="1" dirty="0">
              <a:solidFill>
                <a:srgbClr val="FAFAFA"/>
              </a:solidFill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49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308606" y="2176365"/>
            <a:ext cx="3731549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1. 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Набираем 6 воздушных петель, замыкаем в кольцо. Набираем 3 воздушные петли подъема. 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851C25-C15C-4E87-BF8F-A8CD4A90D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37393" r="-604" b="17529"/>
          <a:stretch/>
        </p:blipFill>
        <p:spPr>
          <a:xfrm>
            <a:off x="4469363" y="2097190"/>
            <a:ext cx="4102316" cy="4102316"/>
          </a:xfrm>
          <a:custGeom>
            <a:avLst/>
            <a:gdLst>
              <a:gd name="connsiteX0" fmla="*/ 0 w 4102316"/>
              <a:gd name="connsiteY0" fmla="*/ 0 h 4102316"/>
              <a:gd name="connsiteX1" fmla="*/ 668091 w 4102316"/>
              <a:gd name="connsiteY1" fmla="*/ 0 h 4102316"/>
              <a:gd name="connsiteX2" fmla="*/ 1336183 w 4102316"/>
              <a:gd name="connsiteY2" fmla="*/ 0 h 4102316"/>
              <a:gd name="connsiteX3" fmla="*/ 1922228 w 4102316"/>
              <a:gd name="connsiteY3" fmla="*/ 0 h 4102316"/>
              <a:gd name="connsiteX4" fmla="*/ 2549296 w 4102316"/>
              <a:gd name="connsiteY4" fmla="*/ 0 h 4102316"/>
              <a:gd name="connsiteX5" fmla="*/ 3094318 w 4102316"/>
              <a:gd name="connsiteY5" fmla="*/ 0 h 4102316"/>
              <a:gd name="connsiteX6" fmla="*/ 3598317 w 4102316"/>
              <a:gd name="connsiteY6" fmla="*/ 0 h 4102316"/>
              <a:gd name="connsiteX7" fmla="*/ 4102316 w 4102316"/>
              <a:gd name="connsiteY7" fmla="*/ 0 h 4102316"/>
              <a:gd name="connsiteX8" fmla="*/ 4102316 w 4102316"/>
              <a:gd name="connsiteY8" fmla="*/ 545022 h 4102316"/>
              <a:gd name="connsiteX9" fmla="*/ 4102316 w 4102316"/>
              <a:gd name="connsiteY9" fmla="*/ 1049021 h 4102316"/>
              <a:gd name="connsiteX10" fmla="*/ 4102316 w 4102316"/>
              <a:gd name="connsiteY10" fmla="*/ 1553020 h 4102316"/>
              <a:gd name="connsiteX11" fmla="*/ 4102316 w 4102316"/>
              <a:gd name="connsiteY11" fmla="*/ 2180088 h 4102316"/>
              <a:gd name="connsiteX12" fmla="*/ 4102316 w 4102316"/>
              <a:gd name="connsiteY12" fmla="*/ 2684087 h 4102316"/>
              <a:gd name="connsiteX13" fmla="*/ 4102316 w 4102316"/>
              <a:gd name="connsiteY13" fmla="*/ 3229109 h 4102316"/>
              <a:gd name="connsiteX14" fmla="*/ 4102316 w 4102316"/>
              <a:gd name="connsiteY14" fmla="*/ 4102316 h 4102316"/>
              <a:gd name="connsiteX15" fmla="*/ 3557294 w 4102316"/>
              <a:gd name="connsiteY15" fmla="*/ 4102316 h 4102316"/>
              <a:gd name="connsiteX16" fmla="*/ 3094318 w 4102316"/>
              <a:gd name="connsiteY16" fmla="*/ 4102316 h 4102316"/>
              <a:gd name="connsiteX17" fmla="*/ 2426227 w 4102316"/>
              <a:gd name="connsiteY17" fmla="*/ 4102316 h 4102316"/>
              <a:gd name="connsiteX18" fmla="*/ 1799159 w 4102316"/>
              <a:gd name="connsiteY18" fmla="*/ 4102316 h 4102316"/>
              <a:gd name="connsiteX19" fmla="*/ 1336183 w 4102316"/>
              <a:gd name="connsiteY19" fmla="*/ 4102316 h 4102316"/>
              <a:gd name="connsiteX20" fmla="*/ 709115 w 4102316"/>
              <a:gd name="connsiteY20" fmla="*/ 4102316 h 4102316"/>
              <a:gd name="connsiteX21" fmla="*/ 0 w 4102316"/>
              <a:gd name="connsiteY21" fmla="*/ 4102316 h 4102316"/>
              <a:gd name="connsiteX22" fmla="*/ 0 w 4102316"/>
              <a:gd name="connsiteY22" fmla="*/ 3516271 h 4102316"/>
              <a:gd name="connsiteX23" fmla="*/ 0 w 4102316"/>
              <a:gd name="connsiteY23" fmla="*/ 3012272 h 4102316"/>
              <a:gd name="connsiteX24" fmla="*/ 0 w 4102316"/>
              <a:gd name="connsiteY24" fmla="*/ 2385204 h 4102316"/>
              <a:gd name="connsiteX25" fmla="*/ 0 w 4102316"/>
              <a:gd name="connsiteY25" fmla="*/ 1717112 h 4102316"/>
              <a:gd name="connsiteX26" fmla="*/ 0 w 4102316"/>
              <a:gd name="connsiteY26" fmla="*/ 1172090 h 4102316"/>
              <a:gd name="connsiteX27" fmla="*/ 0 w 4102316"/>
              <a:gd name="connsiteY27" fmla="*/ 586045 h 4102316"/>
              <a:gd name="connsiteX28" fmla="*/ 0 w 4102316"/>
              <a:gd name="connsiteY28" fmla="*/ 0 h 4102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02316" h="4102316" fill="none" extrusionOk="0">
                <a:moveTo>
                  <a:pt x="0" y="0"/>
                </a:moveTo>
                <a:cubicBezTo>
                  <a:pt x="208611" y="-14642"/>
                  <a:pt x="515499" y="29014"/>
                  <a:pt x="668091" y="0"/>
                </a:cubicBezTo>
                <a:cubicBezTo>
                  <a:pt x="820683" y="-29014"/>
                  <a:pt x="1059967" y="24631"/>
                  <a:pt x="1336183" y="0"/>
                </a:cubicBezTo>
                <a:cubicBezTo>
                  <a:pt x="1612399" y="-24631"/>
                  <a:pt x="1741199" y="28830"/>
                  <a:pt x="1922228" y="0"/>
                </a:cubicBezTo>
                <a:cubicBezTo>
                  <a:pt x="2103258" y="-28830"/>
                  <a:pt x="2303343" y="45176"/>
                  <a:pt x="2549296" y="0"/>
                </a:cubicBezTo>
                <a:cubicBezTo>
                  <a:pt x="2795249" y="-45176"/>
                  <a:pt x="2903933" y="33438"/>
                  <a:pt x="3094318" y="0"/>
                </a:cubicBezTo>
                <a:cubicBezTo>
                  <a:pt x="3284703" y="-33438"/>
                  <a:pt x="3368802" y="90"/>
                  <a:pt x="3598317" y="0"/>
                </a:cubicBezTo>
                <a:cubicBezTo>
                  <a:pt x="3827832" y="-90"/>
                  <a:pt x="3953739" y="58665"/>
                  <a:pt x="4102316" y="0"/>
                </a:cubicBezTo>
                <a:cubicBezTo>
                  <a:pt x="4123343" y="272308"/>
                  <a:pt x="4084903" y="389286"/>
                  <a:pt x="4102316" y="545022"/>
                </a:cubicBezTo>
                <a:cubicBezTo>
                  <a:pt x="4119729" y="700758"/>
                  <a:pt x="4056924" y="821011"/>
                  <a:pt x="4102316" y="1049021"/>
                </a:cubicBezTo>
                <a:cubicBezTo>
                  <a:pt x="4147708" y="1277031"/>
                  <a:pt x="4049991" y="1304517"/>
                  <a:pt x="4102316" y="1553020"/>
                </a:cubicBezTo>
                <a:cubicBezTo>
                  <a:pt x="4154641" y="1801523"/>
                  <a:pt x="4056094" y="1960843"/>
                  <a:pt x="4102316" y="2180088"/>
                </a:cubicBezTo>
                <a:cubicBezTo>
                  <a:pt x="4148538" y="2399333"/>
                  <a:pt x="4084405" y="2494525"/>
                  <a:pt x="4102316" y="2684087"/>
                </a:cubicBezTo>
                <a:cubicBezTo>
                  <a:pt x="4120227" y="2873649"/>
                  <a:pt x="4077514" y="2976471"/>
                  <a:pt x="4102316" y="3229109"/>
                </a:cubicBezTo>
                <a:cubicBezTo>
                  <a:pt x="4127118" y="3481747"/>
                  <a:pt x="4067013" y="3883465"/>
                  <a:pt x="4102316" y="4102316"/>
                </a:cubicBezTo>
                <a:cubicBezTo>
                  <a:pt x="3935557" y="4156074"/>
                  <a:pt x="3692795" y="4101234"/>
                  <a:pt x="3557294" y="4102316"/>
                </a:cubicBezTo>
                <a:cubicBezTo>
                  <a:pt x="3421793" y="4103398"/>
                  <a:pt x="3307243" y="4097208"/>
                  <a:pt x="3094318" y="4102316"/>
                </a:cubicBezTo>
                <a:cubicBezTo>
                  <a:pt x="2881393" y="4107424"/>
                  <a:pt x="2742635" y="4058478"/>
                  <a:pt x="2426227" y="4102316"/>
                </a:cubicBezTo>
                <a:cubicBezTo>
                  <a:pt x="2109819" y="4146154"/>
                  <a:pt x="2010343" y="4066336"/>
                  <a:pt x="1799159" y="4102316"/>
                </a:cubicBezTo>
                <a:cubicBezTo>
                  <a:pt x="1587975" y="4138296"/>
                  <a:pt x="1555724" y="4081217"/>
                  <a:pt x="1336183" y="4102316"/>
                </a:cubicBezTo>
                <a:cubicBezTo>
                  <a:pt x="1116642" y="4123415"/>
                  <a:pt x="977831" y="4085648"/>
                  <a:pt x="709115" y="4102316"/>
                </a:cubicBezTo>
                <a:cubicBezTo>
                  <a:pt x="440399" y="4118984"/>
                  <a:pt x="240585" y="4079295"/>
                  <a:pt x="0" y="4102316"/>
                </a:cubicBezTo>
                <a:cubicBezTo>
                  <a:pt x="-62970" y="3832603"/>
                  <a:pt x="54877" y="3740774"/>
                  <a:pt x="0" y="3516271"/>
                </a:cubicBezTo>
                <a:cubicBezTo>
                  <a:pt x="-54877" y="3291768"/>
                  <a:pt x="9080" y="3170352"/>
                  <a:pt x="0" y="3012272"/>
                </a:cubicBezTo>
                <a:cubicBezTo>
                  <a:pt x="-9080" y="2854192"/>
                  <a:pt x="68613" y="2612894"/>
                  <a:pt x="0" y="2385204"/>
                </a:cubicBezTo>
                <a:cubicBezTo>
                  <a:pt x="-68613" y="2157514"/>
                  <a:pt x="24552" y="1919499"/>
                  <a:pt x="0" y="1717112"/>
                </a:cubicBezTo>
                <a:cubicBezTo>
                  <a:pt x="-24552" y="1514725"/>
                  <a:pt x="62093" y="1293118"/>
                  <a:pt x="0" y="1172090"/>
                </a:cubicBezTo>
                <a:cubicBezTo>
                  <a:pt x="-62093" y="1051062"/>
                  <a:pt x="68003" y="721052"/>
                  <a:pt x="0" y="586045"/>
                </a:cubicBezTo>
                <a:cubicBezTo>
                  <a:pt x="-68003" y="451039"/>
                  <a:pt x="70193" y="187099"/>
                  <a:pt x="0" y="0"/>
                </a:cubicBezTo>
                <a:close/>
              </a:path>
              <a:path w="4102316" h="4102316" stroke="0" extrusionOk="0">
                <a:moveTo>
                  <a:pt x="0" y="0"/>
                </a:moveTo>
                <a:cubicBezTo>
                  <a:pt x="161291" y="-11528"/>
                  <a:pt x="384513" y="58958"/>
                  <a:pt x="668091" y="0"/>
                </a:cubicBezTo>
                <a:cubicBezTo>
                  <a:pt x="951669" y="-58958"/>
                  <a:pt x="993570" y="31190"/>
                  <a:pt x="1172090" y="0"/>
                </a:cubicBezTo>
                <a:cubicBezTo>
                  <a:pt x="1350610" y="-31190"/>
                  <a:pt x="1507525" y="32111"/>
                  <a:pt x="1676089" y="0"/>
                </a:cubicBezTo>
                <a:cubicBezTo>
                  <a:pt x="1844653" y="-32111"/>
                  <a:pt x="2103924" y="25400"/>
                  <a:pt x="2303157" y="0"/>
                </a:cubicBezTo>
                <a:cubicBezTo>
                  <a:pt x="2502390" y="-25400"/>
                  <a:pt x="2588824" y="1422"/>
                  <a:pt x="2807156" y="0"/>
                </a:cubicBezTo>
                <a:cubicBezTo>
                  <a:pt x="3025488" y="-1422"/>
                  <a:pt x="3201014" y="3665"/>
                  <a:pt x="3311155" y="0"/>
                </a:cubicBezTo>
                <a:cubicBezTo>
                  <a:pt x="3421296" y="-3665"/>
                  <a:pt x="3880569" y="79754"/>
                  <a:pt x="4102316" y="0"/>
                </a:cubicBezTo>
                <a:cubicBezTo>
                  <a:pt x="4116808" y="239562"/>
                  <a:pt x="4094403" y="265962"/>
                  <a:pt x="4102316" y="503999"/>
                </a:cubicBezTo>
                <a:cubicBezTo>
                  <a:pt x="4110229" y="742036"/>
                  <a:pt x="4086394" y="930921"/>
                  <a:pt x="4102316" y="1090044"/>
                </a:cubicBezTo>
                <a:cubicBezTo>
                  <a:pt x="4118238" y="1249168"/>
                  <a:pt x="4047832" y="1507160"/>
                  <a:pt x="4102316" y="1717112"/>
                </a:cubicBezTo>
                <a:cubicBezTo>
                  <a:pt x="4156800" y="1927064"/>
                  <a:pt x="4084518" y="2131909"/>
                  <a:pt x="4102316" y="2262134"/>
                </a:cubicBezTo>
                <a:cubicBezTo>
                  <a:pt x="4120114" y="2392359"/>
                  <a:pt x="4073031" y="2570953"/>
                  <a:pt x="4102316" y="2766133"/>
                </a:cubicBezTo>
                <a:cubicBezTo>
                  <a:pt x="4131601" y="2961313"/>
                  <a:pt x="4084514" y="3038390"/>
                  <a:pt x="4102316" y="3270132"/>
                </a:cubicBezTo>
                <a:cubicBezTo>
                  <a:pt x="4120118" y="3501874"/>
                  <a:pt x="4066212" y="3797124"/>
                  <a:pt x="4102316" y="4102316"/>
                </a:cubicBezTo>
                <a:cubicBezTo>
                  <a:pt x="3939477" y="4111972"/>
                  <a:pt x="3740760" y="4052355"/>
                  <a:pt x="3475248" y="4102316"/>
                </a:cubicBezTo>
                <a:cubicBezTo>
                  <a:pt x="3209736" y="4152277"/>
                  <a:pt x="2996838" y="4070807"/>
                  <a:pt x="2848179" y="4102316"/>
                </a:cubicBezTo>
                <a:cubicBezTo>
                  <a:pt x="2699520" y="4133825"/>
                  <a:pt x="2468032" y="4031149"/>
                  <a:pt x="2180088" y="4102316"/>
                </a:cubicBezTo>
                <a:cubicBezTo>
                  <a:pt x="1892144" y="4173483"/>
                  <a:pt x="1840226" y="4101992"/>
                  <a:pt x="1594043" y="4102316"/>
                </a:cubicBezTo>
                <a:cubicBezTo>
                  <a:pt x="1347860" y="4102640"/>
                  <a:pt x="1252059" y="4065491"/>
                  <a:pt x="1007998" y="4102316"/>
                </a:cubicBezTo>
                <a:cubicBezTo>
                  <a:pt x="763937" y="4139141"/>
                  <a:pt x="424115" y="4066240"/>
                  <a:pt x="0" y="4102316"/>
                </a:cubicBezTo>
                <a:cubicBezTo>
                  <a:pt x="-14376" y="3946012"/>
                  <a:pt x="25134" y="3704754"/>
                  <a:pt x="0" y="3475248"/>
                </a:cubicBezTo>
                <a:cubicBezTo>
                  <a:pt x="-25134" y="3245742"/>
                  <a:pt x="65511" y="3092067"/>
                  <a:pt x="0" y="2889203"/>
                </a:cubicBezTo>
                <a:cubicBezTo>
                  <a:pt x="-65511" y="2686340"/>
                  <a:pt x="11615" y="2600880"/>
                  <a:pt x="0" y="2426227"/>
                </a:cubicBezTo>
                <a:cubicBezTo>
                  <a:pt x="-11615" y="2251574"/>
                  <a:pt x="23116" y="2102266"/>
                  <a:pt x="0" y="1922228"/>
                </a:cubicBezTo>
                <a:cubicBezTo>
                  <a:pt x="-23116" y="1742190"/>
                  <a:pt x="59794" y="1635063"/>
                  <a:pt x="0" y="1418229"/>
                </a:cubicBezTo>
                <a:cubicBezTo>
                  <a:pt x="-59794" y="1201395"/>
                  <a:pt x="18897" y="1059140"/>
                  <a:pt x="0" y="750138"/>
                </a:cubicBezTo>
                <a:cubicBezTo>
                  <a:pt x="-18897" y="441136"/>
                  <a:pt x="483" y="28110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5686774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77441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6065" y="4267636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САМЫЙ АКТИВНЫЙ УЧАСТНИК</a:t>
            </a:r>
          </a:p>
        </p:txBody>
      </p:sp>
    </p:spTree>
    <p:extLst>
      <p:ext uri="{BB962C8B-B14F-4D97-AF65-F5344CB8AC3E}">
        <p14:creationId xmlns:p14="http://schemas.microsoft.com/office/powerpoint/2010/main" val="3514466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арианна слайд">
            <a:hlinkClick r:id="" action="ppaction://media"/>
            <a:extLst>
              <a:ext uri="{FF2B5EF4-FFF2-40B4-BE49-F238E27FC236}">
                <a16:creationId xmlns:a16="http://schemas.microsoft.com/office/drawing/2014/main" id="{CE0D8445-C64B-4AB8-8364-80F49C12C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 rot="16200000">
            <a:off x="2268851" y="-271626"/>
            <a:ext cx="4777274" cy="849293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41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4544557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2.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Вяжем второй ряд: 3 петли подъёма ( уже связали), в эту же арку 3 столбика с накидом, снова 3 воздушные петли,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4 столбика с накидом в эту же арку.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Затем  1 воздушную петлю,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 следующую арку 4 столбика с накидом, 3 воздушные петли и 4 столбика с накидом. Продолжаем так до  замыкания ряда.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39ECA1-E88B-4D82-A500-70A65581E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1" b="23651"/>
          <a:stretch/>
        </p:blipFill>
        <p:spPr>
          <a:xfrm>
            <a:off x="4927725" y="2209023"/>
            <a:ext cx="4018340" cy="4018340"/>
          </a:xfrm>
          <a:custGeom>
            <a:avLst/>
            <a:gdLst>
              <a:gd name="connsiteX0" fmla="*/ 0 w 4018340"/>
              <a:gd name="connsiteY0" fmla="*/ 0 h 4018340"/>
              <a:gd name="connsiteX1" fmla="*/ 453498 w 4018340"/>
              <a:gd name="connsiteY1" fmla="*/ 0 h 4018340"/>
              <a:gd name="connsiteX2" fmla="*/ 987364 w 4018340"/>
              <a:gd name="connsiteY2" fmla="*/ 0 h 4018340"/>
              <a:gd name="connsiteX3" fmla="*/ 1561412 w 4018340"/>
              <a:gd name="connsiteY3" fmla="*/ 0 h 4018340"/>
              <a:gd name="connsiteX4" fmla="*/ 2175644 w 4018340"/>
              <a:gd name="connsiteY4" fmla="*/ 0 h 4018340"/>
              <a:gd name="connsiteX5" fmla="*/ 2709509 w 4018340"/>
              <a:gd name="connsiteY5" fmla="*/ 0 h 4018340"/>
              <a:gd name="connsiteX6" fmla="*/ 3323741 w 4018340"/>
              <a:gd name="connsiteY6" fmla="*/ 0 h 4018340"/>
              <a:gd name="connsiteX7" fmla="*/ 4018340 w 4018340"/>
              <a:gd name="connsiteY7" fmla="*/ 0 h 4018340"/>
              <a:gd name="connsiteX8" fmla="*/ 4018340 w 4018340"/>
              <a:gd name="connsiteY8" fmla="*/ 654415 h 4018340"/>
              <a:gd name="connsiteX9" fmla="*/ 4018340 w 4018340"/>
              <a:gd name="connsiteY9" fmla="*/ 1308831 h 4018340"/>
              <a:gd name="connsiteX10" fmla="*/ 4018340 w 4018340"/>
              <a:gd name="connsiteY10" fmla="*/ 1842696 h 4018340"/>
              <a:gd name="connsiteX11" fmla="*/ 4018340 w 4018340"/>
              <a:gd name="connsiteY11" fmla="*/ 2376561 h 4018340"/>
              <a:gd name="connsiteX12" fmla="*/ 4018340 w 4018340"/>
              <a:gd name="connsiteY12" fmla="*/ 2870243 h 4018340"/>
              <a:gd name="connsiteX13" fmla="*/ 4018340 w 4018340"/>
              <a:gd name="connsiteY13" fmla="*/ 3323741 h 4018340"/>
              <a:gd name="connsiteX14" fmla="*/ 4018340 w 4018340"/>
              <a:gd name="connsiteY14" fmla="*/ 4018340 h 4018340"/>
              <a:gd name="connsiteX15" fmla="*/ 3484475 w 4018340"/>
              <a:gd name="connsiteY15" fmla="*/ 4018340 h 4018340"/>
              <a:gd name="connsiteX16" fmla="*/ 3030976 w 4018340"/>
              <a:gd name="connsiteY16" fmla="*/ 4018340 h 4018340"/>
              <a:gd name="connsiteX17" fmla="*/ 2577478 w 4018340"/>
              <a:gd name="connsiteY17" fmla="*/ 4018340 h 4018340"/>
              <a:gd name="connsiteX18" fmla="*/ 2123980 w 4018340"/>
              <a:gd name="connsiteY18" fmla="*/ 4018340 h 4018340"/>
              <a:gd name="connsiteX19" fmla="*/ 1630298 w 4018340"/>
              <a:gd name="connsiteY19" fmla="*/ 4018340 h 4018340"/>
              <a:gd name="connsiteX20" fmla="*/ 1096433 w 4018340"/>
              <a:gd name="connsiteY20" fmla="*/ 4018340 h 4018340"/>
              <a:gd name="connsiteX21" fmla="*/ 0 w 4018340"/>
              <a:gd name="connsiteY21" fmla="*/ 4018340 h 4018340"/>
              <a:gd name="connsiteX22" fmla="*/ 0 w 4018340"/>
              <a:gd name="connsiteY22" fmla="*/ 3404108 h 4018340"/>
              <a:gd name="connsiteX23" fmla="*/ 0 w 4018340"/>
              <a:gd name="connsiteY23" fmla="*/ 2950610 h 4018340"/>
              <a:gd name="connsiteX24" fmla="*/ 0 w 4018340"/>
              <a:gd name="connsiteY24" fmla="*/ 2456928 h 4018340"/>
              <a:gd name="connsiteX25" fmla="*/ 0 w 4018340"/>
              <a:gd name="connsiteY25" fmla="*/ 1923063 h 4018340"/>
              <a:gd name="connsiteX26" fmla="*/ 0 w 4018340"/>
              <a:gd name="connsiteY26" fmla="*/ 1429381 h 4018340"/>
              <a:gd name="connsiteX27" fmla="*/ 0 w 4018340"/>
              <a:gd name="connsiteY27" fmla="*/ 774966 h 4018340"/>
              <a:gd name="connsiteX28" fmla="*/ 0 w 4018340"/>
              <a:gd name="connsiteY28" fmla="*/ 0 h 401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18340" h="4018340" fill="none" extrusionOk="0">
                <a:moveTo>
                  <a:pt x="0" y="0"/>
                </a:moveTo>
                <a:cubicBezTo>
                  <a:pt x="190947" y="-17251"/>
                  <a:pt x="271300" y="33363"/>
                  <a:pt x="453498" y="0"/>
                </a:cubicBezTo>
                <a:cubicBezTo>
                  <a:pt x="635696" y="-33363"/>
                  <a:pt x="801434" y="41100"/>
                  <a:pt x="987364" y="0"/>
                </a:cubicBezTo>
                <a:cubicBezTo>
                  <a:pt x="1173294" y="-41100"/>
                  <a:pt x="1318644" y="51565"/>
                  <a:pt x="1561412" y="0"/>
                </a:cubicBezTo>
                <a:cubicBezTo>
                  <a:pt x="1804180" y="-51565"/>
                  <a:pt x="1913512" y="47091"/>
                  <a:pt x="2175644" y="0"/>
                </a:cubicBezTo>
                <a:cubicBezTo>
                  <a:pt x="2437776" y="-47091"/>
                  <a:pt x="2523777" y="2898"/>
                  <a:pt x="2709509" y="0"/>
                </a:cubicBezTo>
                <a:cubicBezTo>
                  <a:pt x="2895241" y="-2898"/>
                  <a:pt x="3199788" y="13784"/>
                  <a:pt x="3323741" y="0"/>
                </a:cubicBezTo>
                <a:cubicBezTo>
                  <a:pt x="3447694" y="-13784"/>
                  <a:pt x="3784755" y="7914"/>
                  <a:pt x="4018340" y="0"/>
                </a:cubicBezTo>
                <a:cubicBezTo>
                  <a:pt x="4043351" y="151582"/>
                  <a:pt x="3963789" y="510610"/>
                  <a:pt x="4018340" y="654415"/>
                </a:cubicBezTo>
                <a:cubicBezTo>
                  <a:pt x="4072891" y="798221"/>
                  <a:pt x="3981257" y="1140213"/>
                  <a:pt x="4018340" y="1308831"/>
                </a:cubicBezTo>
                <a:cubicBezTo>
                  <a:pt x="4055423" y="1477449"/>
                  <a:pt x="3956090" y="1650674"/>
                  <a:pt x="4018340" y="1842696"/>
                </a:cubicBezTo>
                <a:cubicBezTo>
                  <a:pt x="4080590" y="2034718"/>
                  <a:pt x="3970571" y="2250187"/>
                  <a:pt x="4018340" y="2376561"/>
                </a:cubicBezTo>
                <a:cubicBezTo>
                  <a:pt x="4066109" y="2502936"/>
                  <a:pt x="3990772" y="2756162"/>
                  <a:pt x="4018340" y="2870243"/>
                </a:cubicBezTo>
                <a:cubicBezTo>
                  <a:pt x="4045908" y="2984324"/>
                  <a:pt x="3976522" y="3194403"/>
                  <a:pt x="4018340" y="3323741"/>
                </a:cubicBezTo>
                <a:cubicBezTo>
                  <a:pt x="4060158" y="3453079"/>
                  <a:pt x="3959187" y="3832333"/>
                  <a:pt x="4018340" y="4018340"/>
                </a:cubicBezTo>
                <a:cubicBezTo>
                  <a:pt x="3903092" y="4034572"/>
                  <a:pt x="3639275" y="3989587"/>
                  <a:pt x="3484475" y="4018340"/>
                </a:cubicBezTo>
                <a:cubicBezTo>
                  <a:pt x="3329676" y="4047093"/>
                  <a:pt x="3205363" y="3990283"/>
                  <a:pt x="3030976" y="4018340"/>
                </a:cubicBezTo>
                <a:cubicBezTo>
                  <a:pt x="2856589" y="4046397"/>
                  <a:pt x="2725359" y="4015832"/>
                  <a:pt x="2577478" y="4018340"/>
                </a:cubicBezTo>
                <a:cubicBezTo>
                  <a:pt x="2429597" y="4020848"/>
                  <a:pt x="2297778" y="3993452"/>
                  <a:pt x="2123980" y="4018340"/>
                </a:cubicBezTo>
                <a:cubicBezTo>
                  <a:pt x="1950182" y="4043228"/>
                  <a:pt x="1835669" y="3971829"/>
                  <a:pt x="1630298" y="4018340"/>
                </a:cubicBezTo>
                <a:cubicBezTo>
                  <a:pt x="1424927" y="4064851"/>
                  <a:pt x="1245539" y="3980919"/>
                  <a:pt x="1096433" y="4018340"/>
                </a:cubicBezTo>
                <a:cubicBezTo>
                  <a:pt x="947327" y="4055761"/>
                  <a:pt x="493549" y="3920817"/>
                  <a:pt x="0" y="4018340"/>
                </a:cubicBezTo>
                <a:cubicBezTo>
                  <a:pt x="-5178" y="3761895"/>
                  <a:pt x="65928" y="3534949"/>
                  <a:pt x="0" y="3404108"/>
                </a:cubicBezTo>
                <a:cubicBezTo>
                  <a:pt x="-65928" y="3273267"/>
                  <a:pt x="50408" y="3139019"/>
                  <a:pt x="0" y="2950610"/>
                </a:cubicBezTo>
                <a:cubicBezTo>
                  <a:pt x="-50408" y="2762201"/>
                  <a:pt x="34639" y="2617150"/>
                  <a:pt x="0" y="2456928"/>
                </a:cubicBezTo>
                <a:cubicBezTo>
                  <a:pt x="-34639" y="2296706"/>
                  <a:pt x="39762" y="2162624"/>
                  <a:pt x="0" y="1923063"/>
                </a:cubicBezTo>
                <a:cubicBezTo>
                  <a:pt x="-39762" y="1683503"/>
                  <a:pt x="52325" y="1663731"/>
                  <a:pt x="0" y="1429381"/>
                </a:cubicBezTo>
                <a:cubicBezTo>
                  <a:pt x="-52325" y="1195031"/>
                  <a:pt x="18408" y="998608"/>
                  <a:pt x="0" y="774966"/>
                </a:cubicBezTo>
                <a:cubicBezTo>
                  <a:pt x="-18408" y="551325"/>
                  <a:pt x="53866" y="277329"/>
                  <a:pt x="0" y="0"/>
                </a:cubicBezTo>
                <a:close/>
              </a:path>
              <a:path w="4018340" h="4018340" stroke="0" extrusionOk="0">
                <a:moveTo>
                  <a:pt x="0" y="0"/>
                </a:moveTo>
                <a:cubicBezTo>
                  <a:pt x="221354" y="-35977"/>
                  <a:pt x="340139" y="9121"/>
                  <a:pt x="493682" y="0"/>
                </a:cubicBezTo>
                <a:cubicBezTo>
                  <a:pt x="647225" y="-9121"/>
                  <a:pt x="836233" y="37877"/>
                  <a:pt x="987364" y="0"/>
                </a:cubicBezTo>
                <a:cubicBezTo>
                  <a:pt x="1138495" y="-37877"/>
                  <a:pt x="1330326" y="49208"/>
                  <a:pt x="1601596" y="0"/>
                </a:cubicBezTo>
                <a:cubicBezTo>
                  <a:pt x="1872866" y="-49208"/>
                  <a:pt x="1934510" y="40643"/>
                  <a:pt x="2175644" y="0"/>
                </a:cubicBezTo>
                <a:cubicBezTo>
                  <a:pt x="2416778" y="-40643"/>
                  <a:pt x="2570020" y="46249"/>
                  <a:pt x="2709509" y="0"/>
                </a:cubicBezTo>
                <a:cubicBezTo>
                  <a:pt x="2848999" y="-46249"/>
                  <a:pt x="3072335" y="15072"/>
                  <a:pt x="3283558" y="0"/>
                </a:cubicBezTo>
                <a:cubicBezTo>
                  <a:pt x="3494781" y="-15072"/>
                  <a:pt x="3828340" y="30799"/>
                  <a:pt x="4018340" y="0"/>
                </a:cubicBezTo>
                <a:cubicBezTo>
                  <a:pt x="4051154" y="118933"/>
                  <a:pt x="3964352" y="358785"/>
                  <a:pt x="4018340" y="533865"/>
                </a:cubicBezTo>
                <a:cubicBezTo>
                  <a:pt x="4072328" y="708946"/>
                  <a:pt x="3950710" y="1011322"/>
                  <a:pt x="4018340" y="1148097"/>
                </a:cubicBezTo>
                <a:cubicBezTo>
                  <a:pt x="4085970" y="1284872"/>
                  <a:pt x="3951020" y="1568316"/>
                  <a:pt x="4018340" y="1722146"/>
                </a:cubicBezTo>
                <a:cubicBezTo>
                  <a:pt x="4085660" y="1875976"/>
                  <a:pt x="4009481" y="2026648"/>
                  <a:pt x="4018340" y="2256011"/>
                </a:cubicBezTo>
                <a:cubicBezTo>
                  <a:pt x="4027199" y="2485375"/>
                  <a:pt x="3997419" y="2735820"/>
                  <a:pt x="4018340" y="2870243"/>
                </a:cubicBezTo>
                <a:cubicBezTo>
                  <a:pt x="4039261" y="3004666"/>
                  <a:pt x="3961603" y="3356335"/>
                  <a:pt x="4018340" y="3484475"/>
                </a:cubicBezTo>
                <a:cubicBezTo>
                  <a:pt x="4075077" y="3612615"/>
                  <a:pt x="3998525" y="3872846"/>
                  <a:pt x="4018340" y="4018340"/>
                </a:cubicBezTo>
                <a:cubicBezTo>
                  <a:pt x="3722644" y="4086697"/>
                  <a:pt x="3616943" y="4003633"/>
                  <a:pt x="3404108" y="4018340"/>
                </a:cubicBezTo>
                <a:cubicBezTo>
                  <a:pt x="3191273" y="4033047"/>
                  <a:pt x="3098616" y="3980660"/>
                  <a:pt x="2950610" y="4018340"/>
                </a:cubicBezTo>
                <a:cubicBezTo>
                  <a:pt x="2802604" y="4056020"/>
                  <a:pt x="2523884" y="4009119"/>
                  <a:pt x="2376561" y="4018340"/>
                </a:cubicBezTo>
                <a:cubicBezTo>
                  <a:pt x="2229238" y="4027561"/>
                  <a:pt x="1945678" y="4009469"/>
                  <a:pt x="1722146" y="4018340"/>
                </a:cubicBezTo>
                <a:cubicBezTo>
                  <a:pt x="1498615" y="4027211"/>
                  <a:pt x="1377776" y="4006538"/>
                  <a:pt x="1268647" y="4018340"/>
                </a:cubicBezTo>
                <a:cubicBezTo>
                  <a:pt x="1159518" y="4030142"/>
                  <a:pt x="906998" y="4014287"/>
                  <a:pt x="654415" y="4018340"/>
                </a:cubicBezTo>
                <a:cubicBezTo>
                  <a:pt x="401832" y="4022393"/>
                  <a:pt x="136238" y="3996978"/>
                  <a:pt x="0" y="4018340"/>
                </a:cubicBezTo>
                <a:cubicBezTo>
                  <a:pt x="-39211" y="3866461"/>
                  <a:pt x="18627" y="3689382"/>
                  <a:pt x="0" y="3404108"/>
                </a:cubicBezTo>
                <a:cubicBezTo>
                  <a:pt x="-18627" y="3118834"/>
                  <a:pt x="31651" y="3047433"/>
                  <a:pt x="0" y="2910426"/>
                </a:cubicBezTo>
                <a:cubicBezTo>
                  <a:pt x="-31651" y="2773419"/>
                  <a:pt x="12072" y="2573809"/>
                  <a:pt x="0" y="2336378"/>
                </a:cubicBezTo>
                <a:cubicBezTo>
                  <a:pt x="-12072" y="2098947"/>
                  <a:pt x="38203" y="2055265"/>
                  <a:pt x="0" y="1882879"/>
                </a:cubicBezTo>
                <a:cubicBezTo>
                  <a:pt x="-38203" y="1710493"/>
                  <a:pt x="22798" y="1590516"/>
                  <a:pt x="0" y="1429381"/>
                </a:cubicBezTo>
                <a:cubicBezTo>
                  <a:pt x="-22798" y="1268246"/>
                  <a:pt x="19388" y="1187187"/>
                  <a:pt x="0" y="975883"/>
                </a:cubicBezTo>
                <a:cubicBezTo>
                  <a:pt x="-19388" y="764579"/>
                  <a:pt x="50910" y="4350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10676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110569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1877786"/>
            <a:ext cx="3154296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3.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Аналогично  шагу 2.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BDCA4C-4246-44ED-AF7A-F5AF4BFC5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t="41817" r="-302" b="13105"/>
          <a:stretch/>
        </p:blipFill>
        <p:spPr>
          <a:xfrm>
            <a:off x="4257641" y="2002371"/>
            <a:ext cx="4541675" cy="4541675"/>
          </a:xfrm>
          <a:custGeom>
            <a:avLst/>
            <a:gdLst>
              <a:gd name="connsiteX0" fmla="*/ 0 w 4541675"/>
              <a:gd name="connsiteY0" fmla="*/ 0 h 4541675"/>
              <a:gd name="connsiteX1" fmla="*/ 613126 w 4541675"/>
              <a:gd name="connsiteY1" fmla="*/ 0 h 4541675"/>
              <a:gd name="connsiteX2" fmla="*/ 1135419 w 4541675"/>
              <a:gd name="connsiteY2" fmla="*/ 0 h 4541675"/>
              <a:gd name="connsiteX3" fmla="*/ 1612295 w 4541675"/>
              <a:gd name="connsiteY3" fmla="*/ 0 h 4541675"/>
              <a:gd name="connsiteX4" fmla="*/ 2270838 w 4541675"/>
              <a:gd name="connsiteY4" fmla="*/ 0 h 4541675"/>
              <a:gd name="connsiteX5" fmla="*/ 2793130 w 4541675"/>
              <a:gd name="connsiteY5" fmla="*/ 0 h 4541675"/>
              <a:gd name="connsiteX6" fmla="*/ 3315423 w 4541675"/>
              <a:gd name="connsiteY6" fmla="*/ 0 h 4541675"/>
              <a:gd name="connsiteX7" fmla="*/ 3792299 w 4541675"/>
              <a:gd name="connsiteY7" fmla="*/ 0 h 4541675"/>
              <a:gd name="connsiteX8" fmla="*/ 4541675 w 4541675"/>
              <a:gd name="connsiteY8" fmla="*/ 0 h 4541675"/>
              <a:gd name="connsiteX9" fmla="*/ 4541675 w 4541675"/>
              <a:gd name="connsiteY9" fmla="*/ 613126 h 4541675"/>
              <a:gd name="connsiteX10" fmla="*/ 4541675 w 4541675"/>
              <a:gd name="connsiteY10" fmla="*/ 1180836 h 4541675"/>
              <a:gd name="connsiteX11" fmla="*/ 4541675 w 4541675"/>
              <a:gd name="connsiteY11" fmla="*/ 1793962 h 4541675"/>
              <a:gd name="connsiteX12" fmla="*/ 4541675 w 4541675"/>
              <a:gd name="connsiteY12" fmla="*/ 2452505 h 4541675"/>
              <a:gd name="connsiteX13" fmla="*/ 4541675 w 4541675"/>
              <a:gd name="connsiteY13" fmla="*/ 3111047 h 4541675"/>
              <a:gd name="connsiteX14" fmla="*/ 4541675 w 4541675"/>
              <a:gd name="connsiteY14" fmla="*/ 3769590 h 4541675"/>
              <a:gd name="connsiteX15" fmla="*/ 4541675 w 4541675"/>
              <a:gd name="connsiteY15" fmla="*/ 4541675 h 4541675"/>
              <a:gd name="connsiteX16" fmla="*/ 4110216 w 4541675"/>
              <a:gd name="connsiteY16" fmla="*/ 4541675 h 4541675"/>
              <a:gd name="connsiteX17" fmla="*/ 3451673 w 4541675"/>
              <a:gd name="connsiteY17" fmla="*/ 4541675 h 4541675"/>
              <a:gd name="connsiteX18" fmla="*/ 2883964 w 4541675"/>
              <a:gd name="connsiteY18" fmla="*/ 4541675 h 4541675"/>
              <a:gd name="connsiteX19" fmla="*/ 2361671 w 4541675"/>
              <a:gd name="connsiteY19" fmla="*/ 4541675 h 4541675"/>
              <a:gd name="connsiteX20" fmla="*/ 1930212 w 4541675"/>
              <a:gd name="connsiteY20" fmla="*/ 4541675 h 4541675"/>
              <a:gd name="connsiteX21" fmla="*/ 1317086 w 4541675"/>
              <a:gd name="connsiteY21" fmla="*/ 4541675 h 4541675"/>
              <a:gd name="connsiteX22" fmla="*/ 885627 w 4541675"/>
              <a:gd name="connsiteY22" fmla="*/ 4541675 h 4541675"/>
              <a:gd name="connsiteX23" fmla="*/ 0 w 4541675"/>
              <a:gd name="connsiteY23" fmla="*/ 4541675 h 4541675"/>
              <a:gd name="connsiteX24" fmla="*/ 0 w 4541675"/>
              <a:gd name="connsiteY24" fmla="*/ 4110216 h 4541675"/>
              <a:gd name="connsiteX25" fmla="*/ 0 w 4541675"/>
              <a:gd name="connsiteY25" fmla="*/ 3497090 h 4541675"/>
              <a:gd name="connsiteX26" fmla="*/ 0 w 4541675"/>
              <a:gd name="connsiteY26" fmla="*/ 2838547 h 4541675"/>
              <a:gd name="connsiteX27" fmla="*/ 0 w 4541675"/>
              <a:gd name="connsiteY27" fmla="*/ 2407088 h 4541675"/>
              <a:gd name="connsiteX28" fmla="*/ 0 w 4541675"/>
              <a:gd name="connsiteY28" fmla="*/ 1930212 h 4541675"/>
              <a:gd name="connsiteX29" fmla="*/ 0 w 4541675"/>
              <a:gd name="connsiteY29" fmla="*/ 1453336 h 4541675"/>
              <a:gd name="connsiteX30" fmla="*/ 0 w 4541675"/>
              <a:gd name="connsiteY30" fmla="*/ 1021877 h 4541675"/>
              <a:gd name="connsiteX31" fmla="*/ 0 w 4541675"/>
              <a:gd name="connsiteY31" fmla="*/ 0 h 454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541675" h="4541675" fill="none" extrusionOk="0">
                <a:moveTo>
                  <a:pt x="0" y="0"/>
                </a:moveTo>
                <a:cubicBezTo>
                  <a:pt x="186389" y="-57914"/>
                  <a:pt x="476582" y="43167"/>
                  <a:pt x="613126" y="0"/>
                </a:cubicBezTo>
                <a:cubicBezTo>
                  <a:pt x="749670" y="-43167"/>
                  <a:pt x="892591" y="24658"/>
                  <a:pt x="1135419" y="0"/>
                </a:cubicBezTo>
                <a:cubicBezTo>
                  <a:pt x="1378247" y="-24658"/>
                  <a:pt x="1413454" y="14528"/>
                  <a:pt x="1612295" y="0"/>
                </a:cubicBezTo>
                <a:cubicBezTo>
                  <a:pt x="1811136" y="-14528"/>
                  <a:pt x="2088698" y="31261"/>
                  <a:pt x="2270838" y="0"/>
                </a:cubicBezTo>
                <a:cubicBezTo>
                  <a:pt x="2452978" y="-31261"/>
                  <a:pt x="2655504" y="19359"/>
                  <a:pt x="2793130" y="0"/>
                </a:cubicBezTo>
                <a:cubicBezTo>
                  <a:pt x="2930756" y="-19359"/>
                  <a:pt x="3134735" y="48909"/>
                  <a:pt x="3315423" y="0"/>
                </a:cubicBezTo>
                <a:cubicBezTo>
                  <a:pt x="3496111" y="-48909"/>
                  <a:pt x="3680802" y="44135"/>
                  <a:pt x="3792299" y="0"/>
                </a:cubicBezTo>
                <a:cubicBezTo>
                  <a:pt x="3903796" y="-44135"/>
                  <a:pt x="4278464" y="10949"/>
                  <a:pt x="4541675" y="0"/>
                </a:cubicBezTo>
                <a:cubicBezTo>
                  <a:pt x="4611058" y="239647"/>
                  <a:pt x="4484716" y="488399"/>
                  <a:pt x="4541675" y="613126"/>
                </a:cubicBezTo>
                <a:cubicBezTo>
                  <a:pt x="4598634" y="737853"/>
                  <a:pt x="4520435" y="1053709"/>
                  <a:pt x="4541675" y="1180836"/>
                </a:cubicBezTo>
                <a:cubicBezTo>
                  <a:pt x="4562915" y="1307963"/>
                  <a:pt x="4477686" y="1553057"/>
                  <a:pt x="4541675" y="1793962"/>
                </a:cubicBezTo>
                <a:cubicBezTo>
                  <a:pt x="4605664" y="2034867"/>
                  <a:pt x="4535780" y="2175501"/>
                  <a:pt x="4541675" y="2452505"/>
                </a:cubicBezTo>
                <a:cubicBezTo>
                  <a:pt x="4547570" y="2729509"/>
                  <a:pt x="4534201" y="2786935"/>
                  <a:pt x="4541675" y="3111047"/>
                </a:cubicBezTo>
                <a:cubicBezTo>
                  <a:pt x="4549149" y="3435159"/>
                  <a:pt x="4537916" y="3524586"/>
                  <a:pt x="4541675" y="3769590"/>
                </a:cubicBezTo>
                <a:cubicBezTo>
                  <a:pt x="4545434" y="4014594"/>
                  <a:pt x="4465689" y="4281239"/>
                  <a:pt x="4541675" y="4541675"/>
                </a:cubicBezTo>
                <a:cubicBezTo>
                  <a:pt x="4400495" y="4582514"/>
                  <a:pt x="4204998" y="4534316"/>
                  <a:pt x="4110216" y="4541675"/>
                </a:cubicBezTo>
                <a:cubicBezTo>
                  <a:pt x="4015434" y="4549034"/>
                  <a:pt x="3712879" y="4534865"/>
                  <a:pt x="3451673" y="4541675"/>
                </a:cubicBezTo>
                <a:cubicBezTo>
                  <a:pt x="3190467" y="4548485"/>
                  <a:pt x="3086236" y="4537138"/>
                  <a:pt x="2883964" y="4541675"/>
                </a:cubicBezTo>
                <a:cubicBezTo>
                  <a:pt x="2681692" y="4546212"/>
                  <a:pt x="2526164" y="4534788"/>
                  <a:pt x="2361671" y="4541675"/>
                </a:cubicBezTo>
                <a:cubicBezTo>
                  <a:pt x="2197178" y="4548562"/>
                  <a:pt x="2065501" y="4523241"/>
                  <a:pt x="1930212" y="4541675"/>
                </a:cubicBezTo>
                <a:cubicBezTo>
                  <a:pt x="1794923" y="4560109"/>
                  <a:pt x="1570336" y="4491967"/>
                  <a:pt x="1317086" y="4541675"/>
                </a:cubicBezTo>
                <a:cubicBezTo>
                  <a:pt x="1063836" y="4591383"/>
                  <a:pt x="1093613" y="4536149"/>
                  <a:pt x="885627" y="4541675"/>
                </a:cubicBezTo>
                <a:cubicBezTo>
                  <a:pt x="677641" y="4547201"/>
                  <a:pt x="374140" y="4496047"/>
                  <a:pt x="0" y="4541675"/>
                </a:cubicBezTo>
                <a:cubicBezTo>
                  <a:pt x="-23949" y="4351103"/>
                  <a:pt x="926" y="4320735"/>
                  <a:pt x="0" y="4110216"/>
                </a:cubicBezTo>
                <a:cubicBezTo>
                  <a:pt x="-926" y="3899697"/>
                  <a:pt x="61825" y="3743417"/>
                  <a:pt x="0" y="3497090"/>
                </a:cubicBezTo>
                <a:cubicBezTo>
                  <a:pt x="-61825" y="3250763"/>
                  <a:pt x="59682" y="3070747"/>
                  <a:pt x="0" y="2838547"/>
                </a:cubicBezTo>
                <a:cubicBezTo>
                  <a:pt x="-59682" y="2606347"/>
                  <a:pt x="18889" y="2617172"/>
                  <a:pt x="0" y="2407088"/>
                </a:cubicBezTo>
                <a:cubicBezTo>
                  <a:pt x="-18889" y="2197004"/>
                  <a:pt x="9128" y="2070757"/>
                  <a:pt x="0" y="1930212"/>
                </a:cubicBezTo>
                <a:cubicBezTo>
                  <a:pt x="-9128" y="1789667"/>
                  <a:pt x="33219" y="1570308"/>
                  <a:pt x="0" y="1453336"/>
                </a:cubicBezTo>
                <a:cubicBezTo>
                  <a:pt x="-33219" y="1336364"/>
                  <a:pt x="41494" y="1134740"/>
                  <a:pt x="0" y="1021877"/>
                </a:cubicBezTo>
                <a:cubicBezTo>
                  <a:pt x="-41494" y="909014"/>
                  <a:pt x="35594" y="280040"/>
                  <a:pt x="0" y="0"/>
                </a:cubicBezTo>
                <a:close/>
              </a:path>
              <a:path w="4541675" h="4541675" stroke="0" extrusionOk="0">
                <a:moveTo>
                  <a:pt x="0" y="0"/>
                </a:moveTo>
                <a:cubicBezTo>
                  <a:pt x="180996" y="-34693"/>
                  <a:pt x="485795" y="30623"/>
                  <a:pt x="613126" y="0"/>
                </a:cubicBezTo>
                <a:cubicBezTo>
                  <a:pt x="740457" y="-30623"/>
                  <a:pt x="914567" y="59759"/>
                  <a:pt x="1135419" y="0"/>
                </a:cubicBezTo>
                <a:cubicBezTo>
                  <a:pt x="1356271" y="-59759"/>
                  <a:pt x="1513410" y="66068"/>
                  <a:pt x="1748545" y="0"/>
                </a:cubicBezTo>
                <a:cubicBezTo>
                  <a:pt x="1983680" y="-66068"/>
                  <a:pt x="2082058" y="30863"/>
                  <a:pt x="2316254" y="0"/>
                </a:cubicBezTo>
                <a:cubicBezTo>
                  <a:pt x="2550450" y="-30863"/>
                  <a:pt x="2685671" y="26506"/>
                  <a:pt x="2838547" y="0"/>
                </a:cubicBezTo>
                <a:cubicBezTo>
                  <a:pt x="2991423" y="-26506"/>
                  <a:pt x="3260580" y="71024"/>
                  <a:pt x="3497090" y="0"/>
                </a:cubicBezTo>
                <a:cubicBezTo>
                  <a:pt x="3733600" y="-71024"/>
                  <a:pt x="3911593" y="47019"/>
                  <a:pt x="4019382" y="0"/>
                </a:cubicBezTo>
                <a:cubicBezTo>
                  <a:pt x="4127171" y="-47019"/>
                  <a:pt x="4306213" y="44250"/>
                  <a:pt x="4541675" y="0"/>
                </a:cubicBezTo>
                <a:cubicBezTo>
                  <a:pt x="4586688" y="118177"/>
                  <a:pt x="4525980" y="377373"/>
                  <a:pt x="4541675" y="476876"/>
                </a:cubicBezTo>
                <a:cubicBezTo>
                  <a:pt x="4557370" y="576379"/>
                  <a:pt x="4507780" y="766454"/>
                  <a:pt x="4541675" y="908335"/>
                </a:cubicBezTo>
                <a:cubicBezTo>
                  <a:pt x="4575570" y="1050216"/>
                  <a:pt x="4532929" y="1150401"/>
                  <a:pt x="4541675" y="1385211"/>
                </a:cubicBezTo>
                <a:cubicBezTo>
                  <a:pt x="4550421" y="1620021"/>
                  <a:pt x="4525199" y="1762880"/>
                  <a:pt x="4541675" y="1907504"/>
                </a:cubicBezTo>
                <a:cubicBezTo>
                  <a:pt x="4558151" y="2052128"/>
                  <a:pt x="4466809" y="2361066"/>
                  <a:pt x="4541675" y="2566046"/>
                </a:cubicBezTo>
                <a:cubicBezTo>
                  <a:pt x="4616541" y="2771026"/>
                  <a:pt x="4528663" y="2905179"/>
                  <a:pt x="4541675" y="3133756"/>
                </a:cubicBezTo>
                <a:cubicBezTo>
                  <a:pt x="4554687" y="3362333"/>
                  <a:pt x="4501841" y="3388296"/>
                  <a:pt x="4541675" y="3565215"/>
                </a:cubicBezTo>
                <a:cubicBezTo>
                  <a:pt x="4581509" y="3742134"/>
                  <a:pt x="4527043" y="3810518"/>
                  <a:pt x="4541675" y="4042091"/>
                </a:cubicBezTo>
                <a:cubicBezTo>
                  <a:pt x="4556307" y="4273664"/>
                  <a:pt x="4515899" y="4354417"/>
                  <a:pt x="4541675" y="4541675"/>
                </a:cubicBezTo>
                <a:cubicBezTo>
                  <a:pt x="4348030" y="4575553"/>
                  <a:pt x="4295254" y="4541359"/>
                  <a:pt x="4110216" y="4541675"/>
                </a:cubicBezTo>
                <a:cubicBezTo>
                  <a:pt x="3925178" y="4541991"/>
                  <a:pt x="3722190" y="4530567"/>
                  <a:pt x="3542507" y="4541675"/>
                </a:cubicBezTo>
                <a:cubicBezTo>
                  <a:pt x="3362824" y="4552783"/>
                  <a:pt x="3208480" y="4530380"/>
                  <a:pt x="2974797" y="4541675"/>
                </a:cubicBezTo>
                <a:cubicBezTo>
                  <a:pt x="2741114" y="4552970"/>
                  <a:pt x="2563908" y="4539447"/>
                  <a:pt x="2407088" y="4541675"/>
                </a:cubicBezTo>
                <a:cubicBezTo>
                  <a:pt x="2250268" y="4543903"/>
                  <a:pt x="2109843" y="4535081"/>
                  <a:pt x="1884795" y="4541675"/>
                </a:cubicBezTo>
                <a:cubicBezTo>
                  <a:pt x="1659747" y="4548269"/>
                  <a:pt x="1585045" y="4482593"/>
                  <a:pt x="1317086" y="4541675"/>
                </a:cubicBezTo>
                <a:cubicBezTo>
                  <a:pt x="1049127" y="4600757"/>
                  <a:pt x="856830" y="4478474"/>
                  <a:pt x="703960" y="4541675"/>
                </a:cubicBezTo>
                <a:cubicBezTo>
                  <a:pt x="551090" y="4604876"/>
                  <a:pt x="342371" y="4470543"/>
                  <a:pt x="0" y="4541675"/>
                </a:cubicBezTo>
                <a:cubicBezTo>
                  <a:pt x="-15787" y="4406353"/>
                  <a:pt x="1160" y="4254102"/>
                  <a:pt x="0" y="4110216"/>
                </a:cubicBezTo>
                <a:cubicBezTo>
                  <a:pt x="-1160" y="3966330"/>
                  <a:pt x="13804" y="3789565"/>
                  <a:pt x="0" y="3633340"/>
                </a:cubicBezTo>
                <a:cubicBezTo>
                  <a:pt x="-13804" y="3477115"/>
                  <a:pt x="27246" y="3293747"/>
                  <a:pt x="0" y="3201881"/>
                </a:cubicBezTo>
                <a:cubicBezTo>
                  <a:pt x="-27246" y="3110015"/>
                  <a:pt x="55165" y="2841634"/>
                  <a:pt x="0" y="2634172"/>
                </a:cubicBezTo>
                <a:cubicBezTo>
                  <a:pt x="-55165" y="2426710"/>
                  <a:pt x="24745" y="2259542"/>
                  <a:pt x="0" y="2157296"/>
                </a:cubicBezTo>
                <a:cubicBezTo>
                  <a:pt x="-24745" y="2055050"/>
                  <a:pt x="53791" y="1762317"/>
                  <a:pt x="0" y="1498753"/>
                </a:cubicBezTo>
                <a:cubicBezTo>
                  <a:pt x="-53791" y="1235189"/>
                  <a:pt x="67857" y="1144301"/>
                  <a:pt x="0" y="931043"/>
                </a:cubicBezTo>
                <a:cubicBezTo>
                  <a:pt x="-67857" y="717785"/>
                  <a:pt x="42873" y="646709"/>
                  <a:pt x="0" y="499584"/>
                </a:cubicBezTo>
                <a:cubicBezTo>
                  <a:pt x="-42873" y="352459"/>
                  <a:pt x="41699" y="1352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411007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949846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3546181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4.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Ряд 4, 3 воздушные  петли подъёма,  3 столбика с накидом,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4 (!) воздушные,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и 4 столбика с накидом в эту же арку.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Продолжаем до конца ряда.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C2646B-FC2D-4FEA-AFE9-F6F613684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2" t="35488" r="302" b="19434"/>
          <a:stretch/>
        </p:blipFill>
        <p:spPr>
          <a:xfrm>
            <a:off x="4282751" y="1901257"/>
            <a:ext cx="4619201" cy="4619201"/>
          </a:xfrm>
          <a:custGeom>
            <a:avLst/>
            <a:gdLst>
              <a:gd name="connsiteX0" fmla="*/ 0 w 4619201"/>
              <a:gd name="connsiteY0" fmla="*/ 0 h 4619201"/>
              <a:gd name="connsiteX1" fmla="*/ 623592 w 4619201"/>
              <a:gd name="connsiteY1" fmla="*/ 0 h 4619201"/>
              <a:gd name="connsiteX2" fmla="*/ 1293376 w 4619201"/>
              <a:gd name="connsiteY2" fmla="*/ 0 h 4619201"/>
              <a:gd name="connsiteX3" fmla="*/ 1963160 w 4619201"/>
              <a:gd name="connsiteY3" fmla="*/ 0 h 4619201"/>
              <a:gd name="connsiteX4" fmla="*/ 2448177 w 4619201"/>
              <a:gd name="connsiteY4" fmla="*/ 0 h 4619201"/>
              <a:gd name="connsiteX5" fmla="*/ 3117961 w 4619201"/>
              <a:gd name="connsiteY5" fmla="*/ 0 h 4619201"/>
              <a:gd name="connsiteX6" fmla="*/ 3741553 w 4619201"/>
              <a:gd name="connsiteY6" fmla="*/ 0 h 4619201"/>
              <a:gd name="connsiteX7" fmla="*/ 4619201 w 4619201"/>
              <a:gd name="connsiteY7" fmla="*/ 0 h 4619201"/>
              <a:gd name="connsiteX8" fmla="*/ 4619201 w 4619201"/>
              <a:gd name="connsiteY8" fmla="*/ 531208 h 4619201"/>
              <a:gd name="connsiteX9" fmla="*/ 4619201 w 4619201"/>
              <a:gd name="connsiteY9" fmla="*/ 1200992 h 4619201"/>
              <a:gd name="connsiteX10" fmla="*/ 4619201 w 4619201"/>
              <a:gd name="connsiteY10" fmla="*/ 1870776 h 4619201"/>
              <a:gd name="connsiteX11" fmla="*/ 4619201 w 4619201"/>
              <a:gd name="connsiteY11" fmla="*/ 2355793 h 4619201"/>
              <a:gd name="connsiteX12" fmla="*/ 4619201 w 4619201"/>
              <a:gd name="connsiteY12" fmla="*/ 3025577 h 4619201"/>
              <a:gd name="connsiteX13" fmla="*/ 4619201 w 4619201"/>
              <a:gd name="connsiteY13" fmla="*/ 3695361 h 4619201"/>
              <a:gd name="connsiteX14" fmla="*/ 4619201 w 4619201"/>
              <a:gd name="connsiteY14" fmla="*/ 4619201 h 4619201"/>
              <a:gd name="connsiteX15" fmla="*/ 3995609 w 4619201"/>
              <a:gd name="connsiteY15" fmla="*/ 4619201 h 4619201"/>
              <a:gd name="connsiteX16" fmla="*/ 3325825 w 4619201"/>
              <a:gd name="connsiteY16" fmla="*/ 4619201 h 4619201"/>
              <a:gd name="connsiteX17" fmla="*/ 2887001 w 4619201"/>
              <a:gd name="connsiteY17" fmla="*/ 4619201 h 4619201"/>
              <a:gd name="connsiteX18" fmla="*/ 2309601 w 4619201"/>
              <a:gd name="connsiteY18" fmla="*/ 4619201 h 4619201"/>
              <a:gd name="connsiteX19" fmla="*/ 1824584 w 4619201"/>
              <a:gd name="connsiteY19" fmla="*/ 4619201 h 4619201"/>
              <a:gd name="connsiteX20" fmla="*/ 1385760 w 4619201"/>
              <a:gd name="connsiteY20" fmla="*/ 4619201 h 4619201"/>
              <a:gd name="connsiteX21" fmla="*/ 715976 w 4619201"/>
              <a:gd name="connsiteY21" fmla="*/ 4619201 h 4619201"/>
              <a:gd name="connsiteX22" fmla="*/ 0 w 4619201"/>
              <a:gd name="connsiteY22" fmla="*/ 4619201 h 4619201"/>
              <a:gd name="connsiteX23" fmla="*/ 0 w 4619201"/>
              <a:gd name="connsiteY23" fmla="*/ 4180377 h 4619201"/>
              <a:gd name="connsiteX24" fmla="*/ 0 w 4619201"/>
              <a:gd name="connsiteY24" fmla="*/ 3695361 h 4619201"/>
              <a:gd name="connsiteX25" fmla="*/ 0 w 4619201"/>
              <a:gd name="connsiteY25" fmla="*/ 3164153 h 4619201"/>
              <a:gd name="connsiteX26" fmla="*/ 0 w 4619201"/>
              <a:gd name="connsiteY26" fmla="*/ 2586753 h 4619201"/>
              <a:gd name="connsiteX27" fmla="*/ 0 w 4619201"/>
              <a:gd name="connsiteY27" fmla="*/ 2055544 h 4619201"/>
              <a:gd name="connsiteX28" fmla="*/ 0 w 4619201"/>
              <a:gd name="connsiteY28" fmla="*/ 1431952 h 4619201"/>
              <a:gd name="connsiteX29" fmla="*/ 0 w 4619201"/>
              <a:gd name="connsiteY29" fmla="*/ 808360 h 4619201"/>
              <a:gd name="connsiteX30" fmla="*/ 0 w 4619201"/>
              <a:gd name="connsiteY30" fmla="*/ 0 h 46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619201" h="4619201" fill="none" extrusionOk="0">
                <a:moveTo>
                  <a:pt x="0" y="0"/>
                </a:moveTo>
                <a:cubicBezTo>
                  <a:pt x="214298" y="-32474"/>
                  <a:pt x="358357" y="53241"/>
                  <a:pt x="623592" y="0"/>
                </a:cubicBezTo>
                <a:cubicBezTo>
                  <a:pt x="888827" y="-53241"/>
                  <a:pt x="981774" y="54674"/>
                  <a:pt x="1293376" y="0"/>
                </a:cubicBezTo>
                <a:cubicBezTo>
                  <a:pt x="1604978" y="-54674"/>
                  <a:pt x="1639723" y="64239"/>
                  <a:pt x="1963160" y="0"/>
                </a:cubicBezTo>
                <a:cubicBezTo>
                  <a:pt x="2286597" y="-64239"/>
                  <a:pt x="2282582" y="11394"/>
                  <a:pt x="2448177" y="0"/>
                </a:cubicBezTo>
                <a:cubicBezTo>
                  <a:pt x="2613772" y="-11394"/>
                  <a:pt x="2947139" y="26970"/>
                  <a:pt x="3117961" y="0"/>
                </a:cubicBezTo>
                <a:cubicBezTo>
                  <a:pt x="3288783" y="-26970"/>
                  <a:pt x="3491114" y="53281"/>
                  <a:pt x="3741553" y="0"/>
                </a:cubicBezTo>
                <a:cubicBezTo>
                  <a:pt x="3991992" y="-53281"/>
                  <a:pt x="4373791" y="50775"/>
                  <a:pt x="4619201" y="0"/>
                </a:cubicBezTo>
                <a:cubicBezTo>
                  <a:pt x="4636055" y="113578"/>
                  <a:pt x="4612685" y="343243"/>
                  <a:pt x="4619201" y="531208"/>
                </a:cubicBezTo>
                <a:cubicBezTo>
                  <a:pt x="4625717" y="719173"/>
                  <a:pt x="4585351" y="952880"/>
                  <a:pt x="4619201" y="1200992"/>
                </a:cubicBezTo>
                <a:cubicBezTo>
                  <a:pt x="4653051" y="1449104"/>
                  <a:pt x="4544621" y="1538956"/>
                  <a:pt x="4619201" y="1870776"/>
                </a:cubicBezTo>
                <a:cubicBezTo>
                  <a:pt x="4693781" y="2202596"/>
                  <a:pt x="4585548" y="2254006"/>
                  <a:pt x="4619201" y="2355793"/>
                </a:cubicBezTo>
                <a:cubicBezTo>
                  <a:pt x="4652854" y="2457580"/>
                  <a:pt x="4615709" y="2777705"/>
                  <a:pt x="4619201" y="3025577"/>
                </a:cubicBezTo>
                <a:cubicBezTo>
                  <a:pt x="4622693" y="3273449"/>
                  <a:pt x="4539374" y="3494098"/>
                  <a:pt x="4619201" y="3695361"/>
                </a:cubicBezTo>
                <a:cubicBezTo>
                  <a:pt x="4699028" y="3896624"/>
                  <a:pt x="4534794" y="4370840"/>
                  <a:pt x="4619201" y="4619201"/>
                </a:cubicBezTo>
                <a:cubicBezTo>
                  <a:pt x="4460831" y="4628162"/>
                  <a:pt x="4166258" y="4582008"/>
                  <a:pt x="3995609" y="4619201"/>
                </a:cubicBezTo>
                <a:cubicBezTo>
                  <a:pt x="3824960" y="4656394"/>
                  <a:pt x="3566264" y="4562732"/>
                  <a:pt x="3325825" y="4619201"/>
                </a:cubicBezTo>
                <a:cubicBezTo>
                  <a:pt x="3085386" y="4675670"/>
                  <a:pt x="3003032" y="4582553"/>
                  <a:pt x="2887001" y="4619201"/>
                </a:cubicBezTo>
                <a:cubicBezTo>
                  <a:pt x="2770970" y="4655849"/>
                  <a:pt x="2592078" y="4556173"/>
                  <a:pt x="2309601" y="4619201"/>
                </a:cubicBezTo>
                <a:cubicBezTo>
                  <a:pt x="2027124" y="4682229"/>
                  <a:pt x="1925755" y="4588813"/>
                  <a:pt x="1824584" y="4619201"/>
                </a:cubicBezTo>
                <a:cubicBezTo>
                  <a:pt x="1723413" y="4649589"/>
                  <a:pt x="1580589" y="4604793"/>
                  <a:pt x="1385760" y="4619201"/>
                </a:cubicBezTo>
                <a:cubicBezTo>
                  <a:pt x="1190931" y="4633609"/>
                  <a:pt x="956142" y="4612476"/>
                  <a:pt x="715976" y="4619201"/>
                </a:cubicBezTo>
                <a:cubicBezTo>
                  <a:pt x="475810" y="4625926"/>
                  <a:pt x="336186" y="4589095"/>
                  <a:pt x="0" y="4619201"/>
                </a:cubicBezTo>
                <a:cubicBezTo>
                  <a:pt x="-34387" y="4514417"/>
                  <a:pt x="34990" y="4272738"/>
                  <a:pt x="0" y="4180377"/>
                </a:cubicBezTo>
                <a:cubicBezTo>
                  <a:pt x="-34990" y="4088016"/>
                  <a:pt x="54369" y="3797216"/>
                  <a:pt x="0" y="3695361"/>
                </a:cubicBezTo>
                <a:cubicBezTo>
                  <a:pt x="-54369" y="3593506"/>
                  <a:pt x="19080" y="3369757"/>
                  <a:pt x="0" y="3164153"/>
                </a:cubicBezTo>
                <a:cubicBezTo>
                  <a:pt x="-19080" y="2958549"/>
                  <a:pt x="35003" y="2858560"/>
                  <a:pt x="0" y="2586753"/>
                </a:cubicBezTo>
                <a:cubicBezTo>
                  <a:pt x="-35003" y="2314946"/>
                  <a:pt x="32496" y="2228754"/>
                  <a:pt x="0" y="2055544"/>
                </a:cubicBezTo>
                <a:cubicBezTo>
                  <a:pt x="-32496" y="1882334"/>
                  <a:pt x="20452" y="1670631"/>
                  <a:pt x="0" y="1431952"/>
                </a:cubicBezTo>
                <a:cubicBezTo>
                  <a:pt x="-20452" y="1193273"/>
                  <a:pt x="61231" y="984976"/>
                  <a:pt x="0" y="808360"/>
                </a:cubicBezTo>
                <a:cubicBezTo>
                  <a:pt x="-61231" y="631744"/>
                  <a:pt x="70658" y="211226"/>
                  <a:pt x="0" y="0"/>
                </a:cubicBezTo>
                <a:close/>
              </a:path>
              <a:path w="4619201" h="4619201" stroke="0" extrusionOk="0">
                <a:moveTo>
                  <a:pt x="0" y="0"/>
                </a:moveTo>
                <a:cubicBezTo>
                  <a:pt x="276950" y="-19333"/>
                  <a:pt x="341089" y="29475"/>
                  <a:pt x="623592" y="0"/>
                </a:cubicBezTo>
                <a:cubicBezTo>
                  <a:pt x="906095" y="-29475"/>
                  <a:pt x="1037597" y="13154"/>
                  <a:pt x="1293376" y="0"/>
                </a:cubicBezTo>
                <a:cubicBezTo>
                  <a:pt x="1549155" y="-13154"/>
                  <a:pt x="1743887" y="6603"/>
                  <a:pt x="1916968" y="0"/>
                </a:cubicBezTo>
                <a:cubicBezTo>
                  <a:pt x="2090049" y="-6603"/>
                  <a:pt x="2169773" y="25792"/>
                  <a:pt x="2355793" y="0"/>
                </a:cubicBezTo>
                <a:cubicBezTo>
                  <a:pt x="2541813" y="-25792"/>
                  <a:pt x="2705887" y="11281"/>
                  <a:pt x="2979385" y="0"/>
                </a:cubicBezTo>
                <a:cubicBezTo>
                  <a:pt x="3252883" y="-11281"/>
                  <a:pt x="3466821" y="44272"/>
                  <a:pt x="3649169" y="0"/>
                </a:cubicBezTo>
                <a:cubicBezTo>
                  <a:pt x="3831517" y="-44272"/>
                  <a:pt x="4259924" y="59131"/>
                  <a:pt x="4619201" y="0"/>
                </a:cubicBezTo>
                <a:cubicBezTo>
                  <a:pt x="4647146" y="199467"/>
                  <a:pt x="4584135" y="421018"/>
                  <a:pt x="4619201" y="577400"/>
                </a:cubicBezTo>
                <a:cubicBezTo>
                  <a:pt x="4654267" y="733782"/>
                  <a:pt x="4607501" y="823838"/>
                  <a:pt x="4619201" y="1062416"/>
                </a:cubicBezTo>
                <a:cubicBezTo>
                  <a:pt x="4630901" y="1300994"/>
                  <a:pt x="4552773" y="1495966"/>
                  <a:pt x="4619201" y="1686008"/>
                </a:cubicBezTo>
                <a:cubicBezTo>
                  <a:pt x="4685629" y="1876050"/>
                  <a:pt x="4590133" y="1916986"/>
                  <a:pt x="4619201" y="2124832"/>
                </a:cubicBezTo>
                <a:cubicBezTo>
                  <a:pt x="4648269" y="2332678"/>
                  <a:pt x="4569682" y="2370020"/>
                  <a:pt x="4619201" y="2563657"/>
                </a:cubicBezTo>
                <a:cubicBezTo>
                  <a:pt x="4668720" y="2757295"/>
                  <a:pt x="4601035" y="2922321"/>
                  <a:pt x="4619201" y="3094865"/>
                </a:cubicBezTo>
                <a:cubicBezTo>
                  <a:pt x="4637367" y="3267409"/>
                  <a:pt x="4601823" y="3476869"/>
                  <a:pt x="4619201" y="3718457"/>
                </a:cubicBezTo>
                <a:cubicBezTo>
                  <a:pt x="4636579" y="3960045"/>
                  <a:pt x="4516446" y="4423154"/>
                  <a:pt x="4619201" y="4619201"/>
                </a:cubicBezTo>
                <a:cubicBezTo>
                  <a:pt x="4350952" y="4652412"/>
                  <a:pt x="4204894" y="4603828"/>
                  <a:pt x="4041801" y="4619201"/>
                </a:cubicBezTo>
                <a:cubicBezTo>
                  <a:pt x="3878708" y="4634574"/>
                  <a:pt x="3549182" y="4571840"/>
                  <a:pt x="3418209" y="4619201"/>
                </a:cubicBezTo>
                <a:cubicBezTo>
                  <a:pt x="3287236" y="4666562"/>
                  <a:pt x="3110298" y="4586834"/>
                  <a:pt x="2979385" y="4619201"/>
                </a:cubicBezTo>
                <a:cubicBezTo>
                  <a:pt x="2848472" y="4651568"/>
                  <a:pt x="2689885" y="4571940"/>
                  <a:pt x="2494369" y="4619201"/>
                </a:cubicBezTo>
                <a:cubicBezTo>
                  <a:pt x="2298853" y="4666462"/>
                  <a:pt x="2231427" y="4617181"/>
                  <a:pt x="2009352" y="4619201"/>
                </a:cubicBezTo>
                <a:cubicBezTo>
                  <a:pt x="1787277" y="4621221"/>
                  <a:pt x="1730999" y="4581247"/>
                  <a:pt x="1570528" y="4619201"/>
                </a:cubicBezTo>
                <a:cubicBezTo>
                  <a:pt x="1410057" y="4657155"/>
                  <a:pt x="1116764" y="4598165"/>
                  <a:pt x="900744" y="4619201"/>
                </a:cubicBezTo>
                <a:cubicBezTo>
                  <a:pt x="684724" y="4640237"/>
                  <a:pt x="430692" y="4546626"/>
                  <a:pt x="0" y="4619201"/>
                </a:cubicBezTo>
                <a:cubicBezTo>
                  <a:pt x="-58682" y="4434973"/>
                  <a:pt x="56068" y="4197082"/>
                  <a:pt x="0" y="4087993"/>
                </a:cubicBezTo>
                <a:cubicBezTo>
                  <a:pt x="-56068" y="3978904"/>
                  <a:pt x="1894" y="3628898"/>
                  <a:pt x="0" y="3418209"/>
                </a:cubicBezTo>
                <a:cubicBezTo>
                  <a:pt x="-1894" y="3207520"/>
                  <a:pt x="48582" y="3129776"/>
                  <a:pt x="0" y="2979385"/>
                </a:cubicBezTo>
                <a:cubicBezTo>
                  <a:pt x="-48582" y="2828994"/>
                  <a:pt x="27854" y="2501533"/>
                  <a:pt x="0" y="2355793"/>
                </a:cubicBezTo>
                <a:cubicBezTo>
                  <a:pt x="-27854" y="2210053"/>
                  <a:pt x="45494" y="1937303"/>
                  <a:pt x="0" y="1732200"/>
                </a:cubicBezTo>
                <a:cubicBezTo>
                  <a:pt x="-45494" y="1527097"/>
                  <a:pt x="65376" y="1307419"/>
                  <a:pt x="0" y="1154800"/>
                </a:cubicBezTo>
                <a:cubicBezTo>
                  <a:pt x="-65376" y="1002181"/>
                  <a:pt x="55692" y="876959"/>
                  <a:pt x="0" y="669784"/>
                </a:cubicBezTo>
                <a:cubicBezTo>
                  <a:pt x="-55692" y="462609"/>
                  <a:pt x="61224" y="24691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437370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525840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3546181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5.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После замыкания 4 ряда  набираем 3 воздушные  петли, потом 3 столбика с накидом в столбики предыдущего ряда.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D7D391-94C8-44D7-AE02-66059A19D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t="34944" r="-604" b="19978"/>
          <a:stretch/>
        </p:blipFill>
        <p:spPr>
          <a:xfrm>
            <a:off x="4355884" y="2052735"/>
            <a:ext cx="4467723" cy="4467723"/>
          </a:xfrm>
          <a:custGeom>
            <a:avLst/>
            <a:gdLst>
              <a:gd name="connsiteX0" fmla="*/ 0 w 4467723"/>
              <a:gd name="connsiteY0" fmla="*/ 0 h 4467723"/>
              <a:gd name="connsiteX1" fmla="*/ 469111 w 4467723"/>
              <a:gd name="connsiteY1" fmla="*/ 0 h 4467723"/>
              <a:gd name="connsiteX2" fmla="*/ 982899 w 4467723"/>
              <a:gd name="connsiteY2" fmla="*/ 0 h 4467723"/>
              <a:gd name="connsiteX3" fmla="*/ 1541364 w 4467723"/>
              <a:gd name="connsiteY3" fmla="*/ 0 h 4467723"/>
              <a:gd name="connsiteX4" fmla="*/ 2099830 w 4467723"/>
              <a:gd name="connsiteY4" fmla="*/ 0 h 4467723"/>
              <a:gd name="connsiteX5" fmla="*/ 2747650 w 4467723"/>
              <a:gd name="connsiteY5" fmla="*/ 0 h 4467723"/>
              <a:gd name="connsiteX6" fmla="*/ 3306115 w 4467723"/>
              <a:gd name="connsiteY6" fmla="*/ 0 h 4467723"/>
              <a:gd name="connsiteX7" fmla="*/ 3864580 w 4467723"/>
              <a:gd name="connsiteY7" fmla="*/ 0 h 4467723"/>
              <a:gd name="connsiteX8" fmla="*/ 4467723 w 4467723"/>
              <a:gd name="connsiteY8" fmla="*/ 0 h 4467723"/>
              <a:gd name="connsiteX9" fmla="*/ 4467723 w 4467723"/>
              <a:gd name="connsiteY9" fmla="*/ 513788 h 4467723"/>
              <a:gd name="connsiteX10" fmla="*/ 4467723 w 4467723"/>
              <a:gd name="connsiteY10" fmla="*/ 1116931 h 4467723"/>
              <a:gd name="connsiteX11" fmla="*/ 4467723 w 4467723"/>
              <a:gd name="connsiteY11" fmla="*/ 1764751 h 4467723"/>
              <a:gd name="connsiteX12" fmla="*/ 4467723 w 4467723"/>
              <a:gd name="connsiteY12" fmla="*/ 2323216 h 4467723"/>
              <a:gd name="connsiteX13" fmla="*/ 4467723 w 4467723"/>
              <a:gd name="connsiteY13" fmla="*/ 2747650 h 4467723"/>
              <a:gd name="connsiteX14" fmla="*/ 4467723 w 4467723"/>
              <a:gd name="connsiteY14" fmla="*/ 3350792 h 4467723"/>
              <a:gd name="connsiteX15" fmla="*/ 4467723 w 4467723"/>
              <a:gd name="connsiteY15" fmla="*/ 3819903 h 4467723"/>
              <a:gd name="connsiteX16" fmla="*/ 4467723 w 4467723"/>
              <a:gd name="connsiteY16" fmla="*/ 4467723 h 4467723"/>
              <a:gd name="connsiteX17" fmla="*/ 3953935 w 4467723"/>
              <a:gd name="connsiteY17" fmla="*/ 4467723 h 4467723"/>
              <a:gd name="connsiteX18" fmla="*/ 3306115 w 4467723"/>
              <a:gd name="connsiteY18" fmla="*/ 4467723 h 4467723"/>
              <a:gd name="connsiteX19" fmla="*/ 2837004 w 4467723"/>
              <a:gd name="connsiteY19" fmla="*/ 4467723 h 4467723"/>
              <a:gd name="connsiteX20" fmla="*/ 2412570 w 4467723"/>
              <a:gd name="connsiteY20" fmla="*/ 4467723 h 4467723"/>
              <a:gd name="connsiteX21" fmla="*/ 1898782 w 4467723"/>
              <a:gd name="connsiteY21" fmla="*/ 4467723 h 4467723"/>
              <a:gd name="connsiteX22" fmla="*/ 1474349 w 4467723"/>
              <a:gd name="connsiteY22" fmla="*/ 4467723 h 4467723"/>
              <a:gd name="connsiteX23" fmla="*/ 915883 w 4467723"/>
              <a:gd name="connsiteY23" fmla="*/ 4467723 h 4467723"/>
              <a:gd name="connsiteX24" fmla="*/ 0 w 4467723"/>
              <a:gd name="connsiteY24" fmla="*/ 4467723 h 4467723"/>
              <a:gd name="connsiteX25" fmla="*/ 0 w 4467723"/>
              <a:gd name="connsiteY25" fmla="*/ 3909258 h 4467723"/>
              <a:gd name="connsiteX26" fmla="*/ 0 w 4467723"/>
              <a:gd name="connsiteY26" fmla="*/ 3306115 h 4467723"/>
              <a:gd name="connsiteX27" fmla="*/ 0 w 4467723"/>
              <a:gd name="connsiteY27" fmla="*/ 2837004 h 4467723"/>
              <a:gd name="connsiteX28" fmla="*/ 0 w 4467723"/>
              <a:gd name="connsiteY28" fmla="*/ 2189184 h 4467723"/>
              <a:gd name="connsiteX29" fmla="*/ 0 w 4467723"/>
              <a:gd name="connsiteY29" fmla="*/ 1541364 h 4467723"/>
              <a:gd name="connsiteX30" fmla="*/ 0 w 4467723"/>
              <a:gd name="connsiteY30" fmla="*/ 1027576 h 4467723"/>
              <a:gd name="connsiteX31" fmla="*/ 0 w 4467723"/>
              <a:gd name="connsiteY31" fmla="*/ 558465 h 4467723"/>
              <a:gd name="connsiteX32" fmla="*/ 0 w 4467723"/>
              <a:gd name="connsiteY32" fmla="*/ 0 h 446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67723" h="4467723" fill="none" extrusionOk="0">
                <a:moveTo>
                  <a:pt x="0" y="0"/>
                </a:moveTo>
                <a:cubicBezTo>
                  <a:pt x="116644" y="-10165"/>
                  <a:pt x="244040" y="53181"/>
                  <a:pt x="469111" y="0"/>
                </a:cubicBezTo>
                <a:cubicBezTo>
                  <a:pt x="694182" y="-53181"/>
                  <a:pt x="824324" y="21514"/>
                  <a:pt x="982899" y="0"/>
                </a:cubicBezTo>
                <a:cubicBezTo>
                  <a:pt x="1141474" y="-21514"/>
                  <a:pt x="1419856" y="14992"/>
                  <a:pt x="1541364" y="0"/>
                </a:cubicBezTo>
                <a:cubicBezTo>
                  <a:pt x="1662873" y="-14992"/>
                  <a:pt x="1981185" y="29522"/>
                  <a:pt x="2099830" y="0"/>
                </a:cubicBezTo>
                <a:cubicBezTo>
                  <a:pt x="2218475" y="-29522"/>
                  <a:pt x="2478279" y="5686"/>
                  <a:pt x="2747650" y="0"/>
                </a:cubicBezTo>
                <a:cubicBezTo>
                  <a:pt x="3017021" y="-5686"/>
                  <a:pt x="3108181" y="24120"/>
                  <a:pt x="3306115" y="0"/>
                </a:cubicBezTo>
                <a:cubicBezTo>
                  <a:pt x="3504049" y="-24120"/>
                  <a:pt x="3646147" y="6381"/>
                  <a:pt x="3864580" y="0"/>
                </a:cubicBezTo>
                <a:cubicBezTo>
                  <a:pt x="4083013" y="-6381"/>
                  <a:pt x="4225946" y="24560"/>
                  <a:pt x="4467723" y="0"/>
                </a:cubicBezTo>
                <a:cubicBezTo>
                  <a:pt x="4476024" y="210295"/>
                  <a:pt x="4442854" y="359463"/>
                  <a:pt x="4467723" y="513788"/>
                </a:cubicBezTo>
                <a:cubicBezTo>
                  <a:pt x="4492592" y="668113"/>
                  <a:pt x="4454694" y="937513"/>
                  <a:pt x="4467723" y="1116931"/>
                </a:cubicBezTo>
                <a:cubicBezTo>
                  <a:pt x="4480752" y="1296349"/>
                  <a:pt x="4455917" y="1589260"/>
                  <a:pt x="4467723" y="1764751"/>
                </a:cubicBezTo>
                <a:cubicBezTo>
                  <a:pt x="4479529" y="1940242"/>
                  <a:pt x="4407421" y="2193106"/>
                  <a:pt x="4467723" y="2323216"/>
                </a:cubicBezTo>
                <a:cubicBezTo>
                  <a:pt x="4528025" y="2453327"/>
                  <a:pt x="4450560" y="2646482"/>
                  <a:pt x="4467723" y="2747650"/>
                </a:cubicBezTo>
                <a:cubicBezTo>
                  <a:pt x="4484886" y="2848818"/>
                  <a:pt x="4432204" y="3143390"/>
                  <a:pt x="4467723" y="3350792"/>
                </a:cubicBezTo>
                <a:cubicBezTo>
                  <a:pt x="4503242" y="3558194"/>
                  <a:pt x="4455950" y="3691508"/>
                  <a:pt x="4467723" y="3819903"/>
                </a:cubicBezTo>
                <a:cubicBezTo>
                  <a:pt x="4479496" y="3948298"/>
                  <a:pt x="4433316" y="4166765"/>
                  <a:pt x="4467723" y="4467723"/>
                </a:cubicBezTo>
                <a:cubicBezTo>
                  <a:pt x="4270216" y="4527429"/>
                  <a:pt x="4165991" y="4456861"/>
                  <a:pt x="3953935" y="4467723"/>
                </a:cubicBezTo>
                <a:cubicBezTo>
                  <a:pt x="3741879" y="4478585"/>
                  <a:pt x="3469307" y="4441800"/>
                  <a:pt x="3306115" y="4467723"/>
                </a:cubicBezTo>
                <a:cubicBezTo>
                  <a:pt x="3142923" y="4493646"/>
                  <a:pt x="3033056" y="4443660"/>
                  <a:pt x="2837004" y="4467723"/>
                </a:cubicBezTo>
                <a:cubicBezTo>
                  <a:pt x="2640952" y="4491786"/>
                  <a:pt x="2613435" y="4444705"/>
                  <a:pt x="2412570" y="4467723"/>
                </a:cubicBezTo>
                <a:cubicBezTo>
                  <a:pt x="2211705" y="4490741"/>
                  <a:pt x="2012921" y="4455972"/>
                  <a:pt x="1898782" y="4467723"/>
                </a:cubicBezTo>
                <a:cubicBezTo>
                  <a:pt x="1784643" y="4479474"/>
                  <a:pt x="1568995" y="4464840"/>
                  <a:pt x="1474349" y="4467723"/>
                </a:cubicBezTo>
                <a:cubicBezTo>
                  <a:pt x="1379703" y="4470606"/>
                  <a:pt x="1186862" y="4467713"/>
                  <a:pt x="915883" y="4467723"/>
                </a:cubicBezTo>
                <a:cubicBezTo>
                  <a:pt x="644904" y="4467733"/>
                  <a:pt x="240940" y="4364374"/>
                  <a:pt x="0" y="4467723"/>
                </a:cubicBezTo>
                <a:cubicBezTo>
                  <a:pt x="-35659" y="4231050"/>
                  <a:pt x="64681" y="4034298"/>
                  <a:pt x="0" y="3909258"/>
                </a:cubicBezTo>
                <a:cubicBezTo>
                  <a:pt x="-64681" y="3784219"/>
                  <a:pt x="16238" y="3461288"/>
                  <a:pt x="0" y="3306115"/>
                </a:cubicBezTo>
                <a:cubicBezTo>
                  <a:pt x="-16238" y="3150942"/>
                  <a:pt x="36328" y="2937614"/>
                  <a:pt x="0" y="2837004"/>
                </a:cubicBezTo>
                <a:cubicBezTo>
                  <a:pt x="-36328" y="2736394"/>
                  <a:pt x="61172" y="2395901"/>
                  <a:pt x="0" y="2189184"/>
                </a:cubicBezTo>
                <a:cubicBezTo>
                  <a:pt x="-61172" y="1982467"/>
                  <a:pt x="55613" y="1731091"/>
                  <a:pt x="0" y="1541364"/>
                </a:cubicBezTo>
                <a:cubicBezTo>
                  <a:pt x="-55613" y="1351637"/>
                  <a:pt x="40591" y="1134941"/>
                  <a:pt x="0" y="1027576"/>
                </a:cubicBezTo>
                <a:cubicBezTo>
                  <a:pt x="-40591" y="920211"/>
                  <a:pt x="23781" y="684617"/>
                  <a:pt x="0" y="558465"/>
                </a:cubicBezTo>
                <a:cubicBezTo>
                  <a:pt x="-23781" y="432313"/>
                  <a:pt x="22928" y="129224"/>
                  <a:pt x="0" y="0"/>
                </a:cubicBezTo>
                <a:close/>
              </a:path>
              <a:path w="4467723" h="4467723" stroke="0" extrusionOk="0">
                <a:moveTo>
                  <a:pt x="0" y="0"/>
                </a:moveTo>
                <a:cubicBezTo>
                  <a:pt x="118896" y="-7893"/>
                  <a:pt x="368769" y="38088"/>
                  <a:pt x="513788" y="0"/>
                </a:cubicBezTo>
                <a:cubicBezTo>
                  <a:pt x="658807" y="-38088"/>
                  <a:pt x="1029490" y="43546"/>
                  <a:pt x="1161608" y="0"/>
                </a:cubicBezTo>
                <a:cubicBezTo>
                  <a:pt x="1293726" y="-43546"/>
                  <a:pt x="1512190" y="33430"/>
                  <a:pt x="1630719" y="0"/>
                </a:cubicBezTo>
                <a:cubicBezTo>
                  <a:pt x="1749248" y="-33430"/>
                  <a:pt x="2037454" y="48726"/>
                  <a:pt x="2278539" y="0"/>
                </a:cubicBezTo>
                <a:cubicBezTo>
                  <a:pt x="2519624" y="-48726"/>
                  <a:pt x="2702859" y="41369"/>
                  <a:pt x="2837004" y="0"/>
                </a:cubicBezTo>
                <a:cubicBezTo>
                  <a:pt x="2971150" y="-41369"/>
                  <a:pt x="3092611" y="43818"/>
                  <a:pt x="3306115" y="0"/>
                </a:cubicBezTo>
                <a:cubicBezTo>
                  <a:pt x="3519619" y="-43818"/>
                  <a:pt x="3700164" y="9444"/>
                  <a:pt x="3953935" y="0"/>
                </a:cubicBezTo>
                <a:cubicBezTo>
                  <a:pt x="4207706" y="-9444"/>
                  <a:pt x="4353800" y="11848"/>
                  <a:pt x="4467723" y="0"/>
                </a:cubicBezTo>
                <a:cubicBezTo>
                  <a:pt x="4505060" y="301706"/>
                  <a:pt x="4432528" y="449539"/>
                  <a:pt x="4467723" y="647820"/>
                </a:cubicBezTo>
                <a:cubicBezTo>
                  <a:pt x="4502918" y="846101"/>
                  <a:pt x="4450629" y="954350"/>
                  <a:pt x="4467723" y="1161608"/>
                </a:cubicBezTo>
                <a:cubicBezTo>
                  <a:pt x="4484817" y="1368866"/>
                  <a:pt x="4426549" y="1538281"/>
                  <a:pt x="4467723" y="1675396"/>
                </a:cubicBezTo>
                <a:cubicBezTo>
                  <a:pt x="4508897" y="1812511"/>
                  <a:pt x="4431559" y="1925206"/>
                  <a:pt x="4467723" y="2144507"/>
                </a:cubicBezTo>
                <a:cubicBezTo>
                  <a:pt x="4503887" y="2363808"/>
                  <a:pt x="4451898" y="2546950"/>
                  <a:pt x="4467723" y="2747650"/>
                </a:cubicBezTo>
                <a:cubicBezTo>
                  <a:pt x="4483548" y="2948350"/>
                  <a:pt x="4435092" y="3080516"/>
                  <a:pt x="4467723" y="3172083"/>
                </a:cubicBezTo>
                <a:cubicBezTo>
                  <a:pt x="4500354" y="3263650"/>
                  <a:pt x="4451194" y="3584754"/>
                  <a:pt x="4467723" y="3775226"/>
                </a:cubicBezTo>
                <a:cubicBezTo>
                  <a:pt x="4484252" y="3965698"/>
                  <a:pt x="4410121" y="4146059"/>
                  <a:pt x="4467723" y="4467723"/>
                </a:cubicBezTo>
                <a:cubicBezTo>
                  <a:pt x="4279934" y="4506035"/>
                  <a:pt x="4212433" y="4462673"/>
                  <a:pt x="3998612" y="4467723"/>
                </a:cubicBezTo>
                <a:cubicBezTo>
                  <a:pt x="3784791" y="4472773"/>
                  <a:pt x="3677880" y="4461474"/>
                  <a:pt x="3484824" y="4467723"/>
                </a:cubicBezTo>
                <a:cubicBezTo>
                  <a:pt x="3291768" y="4473972"/>
                  <a:pt x="3216732" y="4422176"/>
                  <a:pt x="3015713" y="4467723"/>
                </a:cubicBezTo>
                <a:cubicBezTo>
                  <a:pt x="2814694" y="4513270"/>
                  <a:pt x="2679553" y="4463764"/>
                  <a:pt x="2367893" y="4467723"/>
                </a:cubicBezTo>
                <a:cubicBezTo>
                  <a:pt x="2056233" y="4471682"/>
                  <a:pt x="1975653" y="4448417"/>
                  <a:pt x="1854105" y="4467723"/>
                </a:cubicBezTo>
                <a:cubicBezTo>
                  <a:pt x="1732557" y="4487029"/>
                  <a:pt x="1498202" y="4441024"/>
                  <a:pt x="1384994" y="4467723"/>
                </a:cubicBezTo>
                <a:cubicBezTo>
                  <a:pt x="1271786" y="4494422"/>
                  <a:pt x="1001714" y="4437391"/>
                  <a:pt x="781852" y="4467723"/>
                </a:cubicBezTo>
                <a:cubicBezTo>
                  <a:pt x="561990" y="4498055"/>
                  <a:pt x="324701" y="4395343"/>
                  <a:pt x="0" y="4467723"/>
                </a:cubicBezTo>
                <a:cubicBezTo>
                  <a:pt x="-31306" y="4330869"/>
                  <a:pt x="53294" y="4110648"/>
                  <a:pt x="0" y="3998612"/>
                </a:cubicBezTo>
                <a:cubicBezTo>
                  <a:pt x="-53294" y="3886576"/>
                  <a:pt x="39976" y="3673279"/>
                  <a:pt x="0" y="3484824"/>
                </a:cubicBezTo>
                <a:cubicBezTo>
                  <a:pt x="-39976" y="3296369"/>
                  <a:pt x="34747" y="3118266"/>
                  <a:pt x="0" y="3015713"/>
                </a:cubicBezTo>
                <a:cubicBezTo>
                  <a:pt x="-34747" y="2913160"/>
                  <a:pt x="4785" y="2690860"/>
                  <a:pt x="0" y="2457248"/>
                </a:cubicBezTo>
                <a:cubicBezTo>
                  <a:pt x="-4785" y="2223637"/>
                  <a:pt x="41936" y="2045927"/>
                  <a:pt x="0" y="1854105"/>
                </a:cubicBezTo>
                <a:cubicBezTo>
                  <a:pt x="-41936" y="1662283"/>
                  <a:pt x="35356" y="1494428"/>
                  <a:pt x="0" y="1295640"/>
                </a:cubicBezTo>
                <a:cubicBezTo>
                  <a:pt x="-35356" y="1096853"/>
                  <a:pt x="5552" y="998216"/>
                  <a:pt x="0" y="871206"/>
                </a:cubicBezTo>
                <a:cubicBezTo>
                  <a:pt x="-5552" y="744196"/>
                  <a:pt x="49455" y="27079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60502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24348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СХЕМА ВЯЗАНИЯ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4749B-A428-4E7B-A1BF-763A9862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523" y="2376346"/>
            <a:ext cx="3971429" cy="3971429"/>
          </a:xfrm>
          <a:custGeom>
            <a:avLst/>
            <a:gdLst>
              <a:gd name="connsiteX0" fmla="*/ 0 w 3971429"/>
              <a:gd name="connsiteY0" fmla="*/ 0 h 3971429"/>
              <a:gd name="connsiteX1" fmla="*/ 646776 w 3971429"/>
              <a:gd name="connsiteY1" fmla="*/ 0 h 3971429"/>
              <a:gd name="connsiteX2" fmla="*/ 1214123 w 3971429"/>
              <a:gd name="connsiteY2" fmla="*/ 0 h 3971429"/>
              <a:gd name="connsiteX3" fmla="*/ 1781470 w 3971429"/>
              <a:gd name="connsiteY3" fmla="*/ 0 h 3971429"/>
              <a:gd name="connsiteX4" fmla="*/ 2309102 w 3971429"/>
              <a:gd name="connsiteY4" fmla="*/ 0 h 3971429"/>
              <a:gd name="connsiteX5" fmla="*/ 2757306 w 3971429"/>
              <a:gd name="connsiteY5" fmla="*/ 0 h 3971429"/>
              <a:gd name="connsiteX6" fmla="*/ 3245225 w 3971429"/>
              <a:gd name="connsiteY6" fmla="*/ 0 h 3971429"/>
              <a:gd name="connsiteX7" fmla="*/ 3971429 w 3971429"/>
              <a:gd name="connsiteY7" fmla="*/ 0 h 3971429"/>
              <a:gd name="connsiteX8" fmla="*/ 3971429 w 3971429"/>
              <a:gd name="connsiteY8" fmla="*/ 448204 h 3971429"/>
              <a:gd name="connsiteX9" fmla="*/ 3971429 w 3971429"/>
              <a:gd name="connsiteY9" fmla="*/ 896408 h 3971429"/>
              <a:gd name="connsiteX10" fmla="*/ 3971429 w 3971429"/>
              <a:gd name="connsiteY10" fmla="*/ 1384327 h 3971429"/>
              <a:gd name="connsiteX11" fmla="*/ 3971429 w 3971429"/>
              <a:gd name="connsiteY11" fmla="*/ 2031102 h 3971429"/>
              <a:gd name="connsiteX12" fmla="*/ 3971429 w 3971429"/>
              <a:gd name="connsiteY12" fmla="*/ 2519021 h 3971429"/>
              <a:gd name="connsiteX13" fmla="*/ 3971429 w 3971429"/>
              <a:gd name="connsiteY13" fmla="*/ 3126082 h 3971429"/>
              <a:gd name="connsiteX14" fmla="*/ 3971429 w 3971429"/>
              <a:gd name="connsiteY14" fmla="*/ 3971429 h 3971429"/>
              <a:gd name="connsiteX15" fmla="*/ 3443796 w 3971429"/>
              <a:gd name="connsiteY15" fmla="*/ 3971429 h 3971429"/>
              <a:gd name="connsiteX16" fmla="*/ 2836735 w 3971429"/>
              <a:gd name="connsiteY16" fmla="*/ 3971429 h 3971429"/>
              <a:gd name="connsiteX17" fmla="*/ 2229674 w 3971429"/>
              <a:gd name="connsiteY17" fmla="*/ 3971429 h 3971429"/>
              <a:gd name="connsiteX18" fmla="*/ 1622612 w 3971429"/>
              <a:gd name="connsiteY18" fmla="*/ 3971429 h 3971429"/>
              <a:gd name="connsiteX19" fmla="*/ 1015551 w 3971429"/>
              <a:gd name="connsiteY19" fmla="*/ 3971429 h 3971429"/>
              <a:gd name="connsiteX20" fmla="*/ 0 w 3971429"/>
              <a:gd name="connsiteY20" fmla="*/ 3971429 h 3971429"/>
              <a:gd name="connsiteX21" fmla="*/ 0 w 3971429"/>
              <a:gd name="connsiteY21" fmla="*/ 3364368 h 3971429"/>
              <a:gd name="connsiteX22" fmla="*/ 0 w 3971429"/>
              <a:gd name="connsiteY22" fmla="*/ 2916164 h 3971429"/>
              <a:gd name="connsiteX23" fmla="*/ 0 w 3971429"/>
              <a:gd name="connsiteY23" fmla="*/ 2467959 h 3971429"/>
              <a:gd name="connsiteX24" fmla="*/ 0 w 3971429"/>
              <a:gd name="connsiteY24" fmla="*/ 1900612 h 3971429"/>
              <a:gd name="connsiteX25" fmla="*/ 0 w 3971429"/>
              <a:gd name="connsiteY25" fmla="*/ 1412694 h 3971429"/>
              <a:gd name="connsiteX26" fmla="*/ 0 w 3971429"/>
              <a:gd name="connsiteY26" fmla="*/ 964490 h 3971429"/>
              <a:gd name="connsiteX27" fmla="*/ 0 w 3971429"/>
              <a:gd name="connsiteY27" fmla="*/ 0 h 397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429" h="3971429" fill="none" extrusionOk="0">
                <a:moveTo>
                  <a:pt x="0" y="0"/>
                </a:moveTo>
                <a:cubicBezTo>
                  <a:pt x="226906" y="-21725"/>
                  <a:pt x="456221" y="57438"/>
                  <a:pt x="646776" y="0"/>
                </a:cubicBezTo>
                <a:cubicBezTo>
                  <a:pt x="837331" y="-57438"/>
                  <a:pt x="950967" y="10645"/>
                  <a:pt x="1214123" y="0"/>
                </a:cubicBezTo>
                <a:cubicBezTo>
                  <a:pt x="1477279" y="-10645"/>
                  <a:pt x="1519679" y="61062"/>
                  <a:pt x="1781470" y="0"/>
                </a:cubicBezTo>
                <a:cubicBezTo>
                  <a:pt x="2043261" y="-61062"/>
                  <a:pt x="2138345" y="14233"/>
                  <a:pt x="2309102" y="0"/>
                </a:cubicBezTo>
                <a:cubicBezTo>
                  <a:pt x="2479859" y="-14233"/>
                  <a:pt x="2550688" y="34076"/>
                  <a:pt x="2757306" y="0"/>
                </a:cubicBezTo>
                <a:cubicBezTo>
                  <a:pt x="2963924" y="-34076"/>
                  <a:pt x="3072811" y="9027"/>
                  <a:pt x="3245225" y="0"/>
                </a:cubicBezTo>
                <a:cubicBezTo>
                  <a:pt x="3417639" y="-9027"/>
                  <a:pt x="3741022" y="82948"/>
                  <a:pt x="3971429" y="0"/>
                </a:cubicBezTo>
                <a:cubicBezTo>
                  <a:pt x="4015534" y="141452"/>
                  <a:pt x="3949277" y="314718"/>
                  <a:pt x="3971429" y="448204"/>
                </a:cubicBezTo>
                <a:cubicBezTo>
                  <a:pt x="3993581" y="581690"/>
                  <a:pt x="3954254" y="778251"/>
                  <a:pt x="3971429" y="896408"/>
                </a:cubicBezTo>
                <a:cubicBezTo>
                  <a:pt x="3988604" y="1014565"/>
                  <a:pt x="3927778" y="1188577"/>
                  <a:pt x="3971429" y="1384327"/>
                </a:cubicBezTo>
                <a:cubicBezTo>
                  <a:pt x="4015080" y="1580077"/>
                  <a:pt x="3946813" y="1757257"/>
                  <a:pt x="3971429" y="2031102"/>
                </a:cubicBezTo>
                <a:cubicBezTo>
                  <a:pt x="3996045" y="2304947"/>
                  <a:pt x="3927843" y="2381987"/>
                  <a:pt x="3971429" y="2519021"/>
                </a:cubicBezTo>
                <a:cubicBezTo>
                  <a:pt x="4015015" y="2656055"/>
                  <a:pt x="3915438" y="2964361"/>
                  <a:pt x="3971429" y="3126082"/>
                </a:cubicBezTo>
                <a:cubicBezTo>
                  <a:pt x="4027420" y="3287803"/>
                  <a:pt x="3938777" y="3752019"/>
                  <a:pt x="3971429" y="3971429"/>
                </a:cubicBezTo>
                <a:cubicBezTo>
                  <a:pt x="3829352" y="3992670"/>
                  <a:pt x="3611192" y="3945653"/>
                  <a:pt x="3443796" y="3971429"/>
                </a:cubicBezTo>
                <a:cubicBezTo>
                  <a:pt x="3276400" y="3997205"/>
                  <a:pt x="3037001" y="3909896"/>
                  <a:pt x="2836735" y="3971429"/>
                </a:cubicBezTo>
                <a:cubicBezTo>
                  <a:pt x="2636469" y="4032962"/>
                  <a:pt x="2417539" y="3951684"/>
                  <a:pt x="2229674" y="3971429"/>
                </a:cubicBezTo>
                <a:cubicBezTo>
                  <a:pt x="2041809" y="3991174"/>
                  <a:pt x="1879704" y="3910130"/>
                  <a:pt x="1622612" y="3971429"/>
                </a:cubicBezTo>
                <a:cubicBezTo>
                  <a:pt x="1365520" y="4032728"/>
                  <a:pt x="1221374" y="3905834"/>
                  <a:pt x="1015551" y="3971429"/>
                </a:cubicBezTo>
                <a:cubicBezTo>
                  <a:pt x="809728" y="4037024"/>
                  <a:pt x="299320" y="3893780"/>
                  <a:pt x="0" y="3971429"/>
                </a:cubicBezTo>
                <a:cubicBezTo>
                  <a:pt x="-67386" y="3672225"/>
                  <a:pt x="67986" y="3603124"/>
                  <a:pt x="0" y="3364368"/>
                </a:cubicBezTo>
                <a:cubicBezTo>
                  <a:pt x="-67986" y="3125612"/>
                  <a:pt x="31291" y="3050113"/>
                  <a:pt x="0" y="2916164"/>
                </a:cubicBezTo>
                <a:cubicBezTo>
                  <a:pt x="-31291" y="2782215"/>
                  <a:pt x="40149" y="2602662"/>
                  <a:pt x="0" y="2467959"/>
                </a:cubicBezTo>
                <a:cubicBezTo>
                  <a:pt x="-40149" y="2333257"/>
                  <a:pt x="39341" y="2181721"/>
                  <a:pt x="0" y="1900612"/>
                </a:cubicBezTo>
                <a:cubicBezTo>
                  <a:pt x="-39341" y="1619503"/>
                  <a:pt x="22877" y="1553997"/>
                  <a:pt x="0" y="1412694"/>
                </a:cubicBezTo>
                <a:cubicBezTo>
                  <a:pt x="-22877" y="1271391"/>
                  <a:pt x="7660" y="1174135"/>
                  <a:pt x="0" y="964490"/>
                </a:cubicBezTo>
                <a:cubicBezTo>
                  <a:pt x="-7660" y="754845"/>
                  <a:pt x="91325" y="376388"/>
                  <a:pt x="0" y="0"/>
                </a:cubicBezTo>
                <a:close/>
              </a:path>
              <a:path w="3971429" h="3971429" stroke="0" extrusionOk="0">
                <a:moveTo>
                  <a:pt x="0" y="0"/>
                </a:moveTo>
                <a:cubicBezTo>
                  <a:pt x="209479" y="-65963"/>
                  <a:pt x="443474" y="53144"/>
                  <a:pt x="646776" y="0"/>
                </a:cubicBezTo>
                <a:cubicBezTo>
                  <a:pt x="850078" y="-53144"/>
                  <a:pt x="898835" y="50028"/>
                  <a:pt x="1094980" y="0"/>
                </a:cubicBezTo>
                <a:cubicBezTo>
                  <a:pt x="1291125" y="-50028"/>
                  <a:pt x="1466037" y="34896"/>
                  <a:pt x="1662327" y="0"/>
                </a:cubicBezTo>
                <a:cubicBezTo>
                  <a:pt x="1858617" y="-34896"/>
                  <a:pt x="2101130" y="16249"/>
                  <a:pt x="2229674" y="0"/>
                </a:cubicBezTo>
                <a:cubicBezTo>
                  <a:pt x="2358218" y="-16249"/>
                  <a:pt x="2610012" y="17613"/>
                  <a:pt x="2836735" y="0"/>
                </a:cubicBezTo>
                <a:cubicBezTo>
                  <a:pt x="3063458" y="-17613"/>
                  <a:pt x="3113705" y="44156"/>
                  <a:pt x="3284939" y="0"/>
                </a:cubicBezTo>
                <a:cubicBezTo>
                  <a:pt x="3456173" y="-44156"/>
                  <a:pt x="3714465" y="55282"/>
                  <a:pt x="3971429" y="0"/>
                </a:cubicBezTo>
                <a:cubicBezTo>
                  <a:pt x="4038977" y="204773"/>
                  <a:pt x="3933727" y="380925"/>
                  <a:pt x="3971429" y="607061"/>
                </a:cubicBezTo>
                <a:cubicBezTo>
                  <a:pt x="4009131" y="833197"/>
                  <a:pt x="3937368" y="863695"/>
                  <a:pt x="3971429" y="1055265"/>
                </a:cubicBezTo>
                <a:cubicBezTo>
                  <a:pt x="4005490" y="1246835"/>
                  <a:pt x="3930298" y="1328005"/>
                  <a:pt x="3971429" y="1543184"/>
                </a:cubicBezTo>
                <a:cubicBezTo>
                  <a:pt x="4012560" y="1758363"/>
                  <a:pt x="3937907" y="1887553"/>
                  <a:pt x="3971429" y="2110531"/>
                </a:cubicBezTo>
                <a:cubicBezTo>
                  <a:pt x="4004951" y="2333509"/>
                  <a:pt x="3895871" y="2608434"/>
                  <a:pt x="3971429" y="2757306"/>
                </a:cubicBezTo>
                <a:cubicBezTo>
                  <a:pt x="4046987" y="2906178"/>
                  <a:pt x="3917846" y="3139204"/>
                  <a:pt x="3971429" y="3324653"/>
                </a:cubicBezTo>
                <a:cubicBezTo>
                  <a:pt x="4025012" y="3510102"/>
                  <a:pt x="3954288" y="3731788"/>
                  <a:pt x="3971429" y="3971429"/>
                </a:cubicBezTo>
                <a:cubicBezTo>
                  <a:pt x="3780132" y="4024189"/>
                  <a:pt x="3662171" y="3913009"/>
                  <a:pt x="3364368" y="3971429"/>
                </a:cubicBezTo>
                <a:cubicBezTo>
                  <a:pt x="3066565" y="4029849"/>
                  <a:pt x="2996911" y="3937459"/>
                  <a:pt x="2717592" y="3971429"/>
                </a:cubicBezTo>
                <a:cubicBezTo>
                  <a:pt x="2438273" y="4005399"/>
                  <a:pt x="2336333" y="3969521"/>
                  <a:pt x="2229674" y="3971429"/>
                </a:cubicBezTo>
                <a:cubicBezTo>
                  <a:pt x="2123015" y="3973337"/>
                  <a:pt x="1832376" y="3947010"/>
                  <a:pt x="1662327" y="3971429"/>
                </a:cubicBezTo>
                <a:cubicBezTo>
                  <a:pt x="1492278" y="3995848"/>
                  <a:pt x="1328724" y="3950287"/>
                  <a:pt x="1094980" y="3971429"/>
                </a:cubicBezTo>
                <a:cubicBezTo>
                  <a:pt x="861236" y="3992571"/>
                  <a:pt x="327834" y="3966482"/>
                  <a:pt x="0" y="3971429"/>
                </a:cubicBezTo>
                <a:cubicBezTo>
                  <a:pt x="-15228" y="3732840"/>
                  <a:pt x="47887" y="3653789"/>
                  <a:pt x="0" y="3443796"/>
                </a:cubicBezTo>
                <a:cubicBezTo>
                  <a:pt x="-47887" y="3233803"/>
                  <a:pt x="23492" y="3017278"/>
                  <a:pt x="0" y="2797021"/>
                </a:cubicBezTo>
                <a:cubicBezTo>
                  <a:pt x="-23492" y="2576765"/>
                  <a:pt x="31487" y="2504345"/>
                  <a:pt x="0" y="2348817"/>
                </a:cubicBezTo>
                <a:cubicBezTo>
                  <a:pt x="-31487" y="2193289"/>
                  <a:pt x="14455" y="1930989"/>
                  <a:pt x="0" y="1821184"/>
                </a:cubicBezTo>
                <a:cubicBezTo>
                  <a:pt x="-14455" y="1711379"/>
                  <a:pt x="50069" y="1419745"/>
                  <a:pt x="0" y="1293551"/>
                </a:cubicBezTo>
                <a:cubicBezTo>
                  <a:pt x="-50069" y="1167357"/>
                  <a:pt x="50357" y="952177"/>
                  <a:pt x="0" y="686490"/>
                </a:cubicBezTo>
                <a:cubicBezTo>
                  <a:pt x="-50357" y="420803"/>
                  <a:pt x="17189" y="2842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45007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EA7CFD3F-2C4C-40CA-AB75-67298B14F557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3546181" cy="639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Обозначения: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6EACFB-5F0B-4CD9-B7D2-AD4A546BE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04" y="2516797"/>
            <a:ext cx="3002024" cy="2465949"/>
          </a:xfrm>
          <a:custGeom>
            <a:avLst/>
            <a:gdLst>
              <a:gd name="connsiteX0" fmla="*/ 0 w 3002024"/>
              <a:gd name="connsiteY0" fmla="*/ 0 h 2465949"/>
              <a:gd name="connsiteX1" fmla="*/ 560378 w 3002024"/>
              <a:gd name="connsiteY1" fmla="*/ 0 h 2465949"/>
              <a:gd name="connsiteX2" fmla="*/ 1090735 w 3002024"/>
              <a:gd name="connsiteY2" fmla="*/ 0 h 2465949"/>
              <a:gd name="connsiteX3" fmla="*/ 1561052 w 3002024"/>
              <a:gd name="connsiteY3" fmla="*/ 0 h 2465949"/>
              <a:gd name="connsiteX4" fmla="*/ 2001349 w 3002024"/>
              <a:gd name="connsiteY4" fmla="*/ 0 h 2465949"/>
              <a:gd name="connsiteX5" fmla="*/ 2531707 w 3002024"/>
              <a:gd name="connsiteY5" fmla="*/ 0 h 2465949"/>
              <a:gd name="connsiteX6" fmla="*/ 3002024 w 3002024"/>
              <a:gd name="connsiteY6" fmla="*/ 0 h 2465949"/>
              <a:gd name="connsiteX7" fmla="*/ 3002024 w 3002024"/>
              <a:gd name="connsiteY7" fmla="*/ 542509 h 2465949"/>
              <a:gd name="connsiteX8" fmla="*/ 3002024 w 3002024"/>
              <a:gd name="connsiteY8" fmla="*/ 1060358 h 2465949"/>
              <a:gd name="connsiteX9" fmla="*/ 3002024 w 3002024"/>
              <a:gd name="connsiteY9" fmla="*/ 1479569 h 2465949"/>
              <a:gd name="connsiteX10" fmla="*/ 3002024 w 3002024"/>
              <a:gd name="connsiteY10" fmla="*/ 1948100 h 2465949"/>
              <a:gd name="connsiteX11" fmla="*/ 3002024 w 3002024"/>
              <a:gd name="connsiteY11" fmla="*/ 2465949 h 2465949"/>
              <a:gd name="connsiteX12" fmla="*/ 2441646 w 3002024"/>
              <a:gd name="connsiteY12" fmla="*/ 2465949 h 2465949"/>
              <a:gd name="connsiteX13" fmla="*/ 2031370 w 3002024"/>
              <a:gd name="connsiteY13" fmla="*/ 2465949 h 2465949"/>
              <a:gd name="connsiteX14" fmla="*/ 1531032 w 3002024"/>
              <a:gd name="connsiteY14" fmla="*/ 2465949 h 2465949"/>
              <a:gd name="connsiteX15" fmla="*/ 1120756 w 3002024"/>
              <a:gd name="connsiteY15" fmla="*/ 2465949 h 2465949"/>
              <a:gd name="connsiteX16" fmla="*/ 650439 w 3002024"/>
              <a:gd name="connsiteY16" fmla="*/ 2465949 h 2465949"/>
              <a:gd name="connsiteX17" fmla="*/ 0 w 3002024"/>
              <a:gd name="connsiteY17" fmla="*/ 2465949 h 2465949"/>
              <a:gd name="connsiteX18" fmla="*/ 0 w 3002024"/>
              <a:gd name="connsiteY18" fmla="*/ 1997419 h 2465949"/>
              <a:gd name="connsiteX19" fmla="*/ 0 w 3002024"/>
              <a:gd name="connsiteY19" fmla="*/ 1578207 h 2465949"/>
              <a:gd name="connsiteX20" fmla="*/ 0 w 3002024"/>
              <a:gd name="connsiteY20" fmla="*/ 1134337 h 2465949"/>
              <a:gd name="connsiteX21" fmla="*/ 0 w 3002024"/>
              <a:gd name="connsiteY21" fmla="*/ 591828 h 2465949"/>
              <a:gd name="connsiteX22" fmla="*/ 0 w 3002024"/>
              <a:gd name="connsiteY22" fmla="*/ 0 h 246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02024" h="2465949" fill="none" extrusionOk="0">
                <a:moveTo>
                  <a:pt x="0" y="0"/>
                </a:moveTo>
                <a:cubicBezTo>
                  <a:pt x="209409" y="-37936"/>
                  <a:pt x="305032" y="20114"/>
                  <a:pt x="560378" y="0"/>
                </a:cubicBezTo>
                <a:cubicBezTo>
                  <a:pt x="815724" y="-20114"/>
                  <a:pt x="936045" y="41265"/>
                  <a:pt x="1090735" y="0"/>
                </a:cubicBezTo>
                <a:cubicBezTo>
                  <a:pt x="1245425" y="-41265"/>
                  <a:pt x="1407791" y="44457"/>
                  <a:pt x="1561052" y="0"/>
                </a:cubicBezTo>
                <a:cubicBezTo>
                  <a:pt x="1714313" y="-44457"/>
                  <a:pt x="1832957" y="11637"/>
                  <a:pt x="2001349" y="0"/>
                </a:cubicBezTo>
                <a:cubicBezTo>
                  <a:pt x="2169741" y="-11637"/>
                  <a:pt x="2379803" y="59188"/>
                  <a:pt x="2531707" y="0"/>
                </a:cubicBezTo>
                <a:cubicBezTo>
                  <a:pt x="2683611" y="-59188"/>
                  <a:pt x="2868569" y="16793"/>
                  <a:pt x="3002024" y="0"/>
                </a:cubicBezTo>
                <a:cubicBezTo>
                  <a:pt x="3033803" y="182061"/>
                  <a:pt x="2967589" y="278128"/>
                  <a:pt x="3002024" y="542509"/>
                </a:cubicBezTo>
                <a:cubicBezTo>
                  <a:pt x="3036459" y="806890"/>
                  <a:pt x="2945069" y="903705"/>
                  <a:pt x="3002024" y="1060358"/>
                </a:cubicBezTo>
                <a:cubicBezTo>
                  <a:pt x="3058979" y="1217011"/>
                  <a:pt x="2985851" y="1286127"/>
                  <a:pt x="3002024" y="1479569"/>
                </a:cubicBezTo>
                <a:cubicBezTo>
                  <a:pt x="3018197" y="1673011"/>
                  <a:pt x="2968384" y="1726414"/>
                  <a:pt x="3002024" y="1948100"/>
                </a:cubicBezTo>
                <a:cubicBezTo>
                  <a:pt x="3035664" y="2169786"/>
                  <a:pt x="2949163" y="2345027"/>
                  <a:pt x="3002024" y="2465949"/>
                </a:cubicBezTo>
                <a:cubicBezTo>
                  <a:pt x="2805187" y="2485912"/>
                  <a:pt x="2675638" y="2429560"/>
                  <a:pt x="2441646" y="2465949"/>
                </a:cubicBezTo>
                <a:cubicBezTo>
                  <a:pt x="2207654" y="2502338"/>
                  <a:pt x="2179053" y="2461115"/>
                  <a:pt x="2031370" y="2465949"/>
                </a:cubicBezTo>
                <a:cubicBezTo>
                  <a:pt x="1883687" y="2470783"/>
                  <a:pt x="1700110" y="2459646"/>
                  <a:pt x="1531032" y="2465949"/>
                </a:cubicBezTo>
                <a:cubicBezTo>
                  <a:pt x="1361954" y="2472252"/>
                  <a:pt x="1291184" y="2429682"/>
                  <a:pt x="1120756" y="2465949"/>
                </a:cubicBezTo>
                <a:cubicBezTo>
                  <a:pt x="950328" y="2502216"/>
                  <a:pt x="832037" y="2445282"/>
                  <a:pt x="650439" y="2465949"/>
                </a:cubicBezTo>
                <a:cubicBezTo>
                  <a:pt x="468841" y="2486616"/>
                  <a:pt x="306905" y="2446808"/>
                  <a:pt x="0" y="2465949"/>
                </a:cubicBezTo>
                <a:cubicBezTo>
                  <a:pt x="-16635" y="2322890"/>
                  <a:pt x="50097" y="2219953"/>
                  <a:pt x="0" y="1997419"/>
                </a:cubicBezTo>
                <a:cubicBezTo>
                  <a:pt x="-50097" y="1774885"/>
                  <a:pt x="45865" y="1779103"/>
                  <a:pt x="0" y="1578207"/>
                </a:cubicBezTo>
                <a:cubicBezTo>
                  <a:pt x="-45865" y="1377311"/>
                  <a:pt x="19970" y="1276891"/>
                  <a:pt x="0" y="1134337"/>
                </a:cubicBezTo>
                <a:cubicBezTo>
                  <a:pt x="-19970" y="991783"/>
                  <a:pt x="22564" y="832695"/>
                  <a:pt x="0" y="591828"/>
                </a:cubicBezTo>
                <a:cubicBezTo>
                  <a:pt x="-22564" y="350961"/>
                  <a:pt x="31279" y="205818"/>
                  <a:pt x="0" y="0"/>
                </a:cubicBezTo>
                <a:close/>
              </a:path>
              <a:path w="3002024" h="2465949" stroke="0" extrusionOk="0">
                <a:moveTo>
                  <a:pt x="0" y="0"/>
                </a:moveTo>
                <a:cubicBezTo>
                  <a:pt x="118605" y="-14746"/>
                  <a:pt x="297563" y="8406"/>
                  <a:pt x="410277" y="0"/>
                </a:cubicBezTo>
                <a:cubicBezTo>
                  <a:pt x="522991" y="-8406"/>
                  <a:pt x="803729" y="36188"/>
                  <a:pt x="940634" y="0"/>
                </a:cubicBezTo>
                <a:cubicBezTo>
                  <a:pt x="1077539" y="-36188"/>
                  <a:pt x="1218509" y="45042"/>
                  <a:pt x="1350911" y="0"/>
                </a:cubicBezTo>
                <a:cubicBezTo>
                  <a:pt x="1483313" y="-45042"/>
                  <a:pt x="1652368" y="49212"/>
                  <a:pt x="1791208" y="0"/>
                </a:cubicBezTo>
                <a:cubicBezTo>
                  <a:pt x="1930048" y="-49212"/>
                  <a:pt x="2065014" y="17997"/>
                  <a:pt x="2261525" y="0"/>
                </a:cubicBezTo>
                <a:cubicBezTo>
                  <a:pt x="2458036" y="-17997"/>
                  <a:pt x="2838754" y="27148"/>
                  <a:pt x="3002024" y="0"/>
                </a:cubicBezTo>
                <a:cubicBezTo>
                  <a:pt x="3043781" y="111350"/>
                  <a:pt x="2946490" y="259571"/>
                  <a:pt x="3002024" y="493190"/>
                </a:cubicBezTo>
                <a:cubicBezTo>
                  <a:pt x="3057558" y="726809"/>
                  <a:pt x="3001827" y="739021"/>
                  <a:pt x="3002024" y="937061"/>
                </a:cubicBezTo>
                <a:cubicBezTo>
                  <a:pt x="3002221" y="1135101"/>
                  <a:pt x="2971894" y="1247151"/>
                  <a:pt x="3002024" y="1405591"/>
                </a:cubicBezTo>
                <a:cubicBezTo>
                  <a:pt x="3032154" y="1564031"/>
                  <a:pt x="2963052" y="1798244"/>
                  <a:pt x="3002024" y="1948100"/>
                </a:cubicBezTo>
                <a:cubicBezTo>
                  <a:pt x="3040996" y="2097956"/>
                  <a:pt x="2989131" y="2334584"/>
                  <a:pt x="3002024" y="2465949"/>
                </a:cubicBezTo>
                <a:cubicBezTo>
                  <a:pt x="2824585" y="2494298"/>
                  <a:pt x="2769596" y="2434027"/>
                  <a:pt x="2591747" y="2465949"/>
                </a:cubicBezTo>
                <a:cubicBezTo>
                  <a:pt x="2413898" y="2497871"/>
                  <a:pt x="2356283" y="2456117"/>
                  <a:pt x="2121430" y="2465949"/>
                </a:cubicBezTo>
                <a:cubicBezTo>
                  <a:pt x="1886577" y="2475781"/>
                  <a:pt x="1902567" y="2425390"/>
                  <a:pt x="1711154" y="2465949"/>
                </a:cubicBezTo>
                <a:cubicBezTo>
                  <a:pt x="1519741" y="2506508"/>
                  <a:pt x="1358480" y="2438857"/>
                  <a:pt x="1150776" y="2465949"/>
                </a:cubicBezTo>
                <a:cubicBezTo>
                  <a:pt x="943072" y="2493041"/>
                  <a:pt x="848071" y="2450810"/>
                  <a:pt x="740499" y="2465949"/>
                </a:cubicBezTo>
                <a:cubicBezTo>
                  <a:pt x="632927" y="2481088"/>
                  <a:pt x="247364" y="2464095"/>
                  <a:pt x="0" y="2465949"/>
                </a:cubicBezTo>
                <a:cubicBezTo>
                  <a:pt x="-36852" y="2304411"/>
                  <a:pt x="30996" y="2164927"/>
                  <a:pt x="0" y="2046738"/>
                </a:cubicBezTo>
                <a:cubicBezTo>
                  <a:pt x="-30996" y="1928549"/>
                  <a:pt x="437" y="1711826"/>
                  <a:pt x="0" y="1504229"/>
                </a:cubicBezTo>
                <a:cubicBezTo>
                  <a:pt x="-437" y="1296632"/>
                  <a:pt x="993" y="1229327"/>
                  <a:pt x="0" y="1011039"/>
                </a:cubicBezTo>
                <a:cubicBezTo>
                  <a:pt x="-993" y="792751"/>
                  <a:pt x="3214" y="689681"/>
                  <a:pt x="0" y="567168"/>
                </a:cubicBezTo>
                <a:cubicBezTo>
                  <a:pt x="-3214" y="444655"/>
                  <a:pt x="57471" y="15315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00914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64624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8ACC17-8139-4F57-8055-E3037F10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 </a:t>
            </a:r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И ЕЛОЧКА ГОТОВА!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AB40BD-2BC0-44CA-8FD4-4E678F019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1565" r="3062" b="6530"/>
          <a:stretch/>
        </p:blipFill>
        <p:spPr>
          <a:xfrm>
            <a:off x="643915" y="2345093"/>
            <a:ext cx="3428212" cy="4211802"/>
          </a:xfrm>
          <a:custGeom>
            <a:avLst/>
            <a:gdLst>
              <a:gd name="connsiteX0" fmla="*/ 0 w 3428212"/>
              <a:gd name="connsiteY0" fmla="*/ 0 h 4211802"/>
              <a:gd name="connsiteX1" fmla="*/ 605651 w 3428212"/>
              <a:gd name="connsiteY1" fmla="*/ 0 h 4211802"/>
              <a:gd name="connsiteX2" fmla="*/ 1142737 w 3428212"/>
              <a:gd name="connsiteY2" fmla="*/ 0 h 4211802"/>
              <a:gd name="connsiteX3" fmla="*/ 1679824 w 3428212"/>
              <a:gd name="connsiteY3" fmla="*/ 0 h 4211802"/>
              <a:gd name="connsiteX4" fmla="*/ 2216910 w 3428212"/>
              <a:gd name="connsiteY4" fmla="*/ 0 h 4211802"/>
              <a:gd name="connsiteX5" fmla="*/ 2753997 w 3428212"/>
              <a:gd name="connsiteY5" fmla="*/ 0 h 4211802"/>
              <a:gd name="connsiteX6" fmla="*/ 3428212 w 3428212"/>
              <a:gd name="connsiteY6" fmla="*/ 0 h 4211802"/>
              <a:gd name="connsiteX7" fmla="*/ 3428212 w 3428212"/>
              <a:gd name="connsiteY7" fmla="*/ 568593 h 4211802"/>
              <a:gd name="connsiteX8" fmla="*/ 3428212 w 3428212"/>
              <a:gd name="connsiteY8" fmla="*/ 1137187 h 4211802"/>
              <a:gd name="connsiteX9" fmla="*/ 3428212 w 3428212"/>
              <a:gd name="connsiteY9" fmla="*/ 1621544 h 4211802"/>
              <a:gd name="connsiteX10" fmla="*/ 3428212 w 3428212"/>
              <a:gd name="connsiteY10" fmla="*/ 2063783 h 4211802"/>
              <a:gd name="connsiteX11" fmla="*/ 3428212 w 3428212"/>
              <a:gd name="connsiteY11" fmla="*/ 2463904 h 4211802"/>
              <a:gd name="connsiteX12" fmla="*/ 3428212 w 3428212"/>
              <a:gd name="connsiteY12" fmla="*/ 3074615 h 4211802"/>
              <a:gd name="connsiteX13" fmla="*/ 3428212 w 3428212"/>
              <a:gd name="connsiteY13" fmla="*/ 3474737 h 4211802"/>
              <a:gd name="connsiteX14" fmla="*/ 3428212 w 3428212"/>
              <a:gd name="connsiteY14" fmla="*/ 4211802 h 4211802"/>
              <a:gd name="connsiteX15" fmla="*/ 2822561 w 3428212"/>
              <a:gd name="connsiteY15" fmla="*/ 4211802 h 4211802"/>
              <a:gd name="connsiteX16" fmla="*/ 2319757 w 3428212"/>
              <a:gd name="connsiteY16" fmla="*/ 4211802 h 4211802"/>
              <a:gd name="connsiteX17" fmla="*/ 1748388 w 3428212"/>
              <a:gd name="connsiteY17" fmla="*/ 4211802 h 4211802"/>
              <a:gd name="connsiteX18" fmla="*/ 1108455 w 3428212"/>
              <a:gd name="connsiteY18" fmla="*/ 4211802 h 4211802"/>
              <a:gd name="connsiteX19" fmla="*/ 537087 w 3428212"/>
              <a:gd name="connsiteY19" fmla="*/ 4211802 h 4211802"/>
              <a:gd name="connsiteX20" fmla="*/ 0 w 3428212"/>
              <a:gd name="connsiteY20" fmla="*/ 4211802 h 4211802"/>
              <a:gd name="connsiteX21" fmla="*/ 0 w 3428212"/>
              <a:gd name="connsiteY21" fmla="*/ 3643209 h 4211802"/>
              <a:gd name="connsiteX22" fmla="*/ 0 w 3428212"/>
              <a:gd name="connsiteY22" fmla="*/ 3243088 h 4211802"/>
              <a:gd name="connsiteX23" fmla="*/ 0 w 3428212"/>
              <a:gd name="connsiteY23" fmla="*/ 2632376 h 4211802"/>
              <a:gd name="connsiteX24" fmla="*/ 0 w 3428212"/>
              <a:gd name="connsiteY24" fmla="*/ 2063783 h 4211802"/>
              <a:gd name="connsiteX25" fmla="*/ 0 w 3428212"/>
              <a:gd name="connsiteY25" fmla="*/ 1537308 h 4211802"/>
              <a:gd name="connsiteX26" fmla="*/ 0 w 3428212"/>
              <a:gd name="connsiteY26" fmla="*/ 926596 h 4211802"/>
              <a:gd name="connsiteX27" fmla="*/ 0 w 3428212"/>
              <a:gd name="connsiteY27" fmla="*/ 0 h 421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28212" h="4211802" fill="none" extrusionOk="0">
                <a:moveTo>
                  <a:pt x="0" y="0"/>
                </a:moveTo>
                <a:cubicBezTo>
                  <a:pt x="200034" y="-72582"/>
                  <a:pt x="333930" y="18456"/>
                  <a:pt x="605651" y="0"/>
                </a:cubicBezTo>
                <a:cubicBezTo>
                  <a:pt x="877372" y="-18456"/>
                  <a:pt x="927855" y="42334"/>
                  <a:pt x="1142737" y="0"/>
                </a:cubicBezTo>
                <a:cubicBezTo>
                  <a:pt x="1357619" y="-42334"/>
                  <a:pt x="1505514" y="34367"/>
                  <a:pt x="1679824" y="0"/>
                </a:cubicBezTo>
                <a:cubicBezTo>
                  <a:pt x="1854134" y="-34367"/>
                  <a:pt x="2046908" y="59554"/>
                  <a:pt x="2216910" y="0"/>
                </a:cubicBezTo>
                <a:cubicBezTo>
                  <a:pt x="2386912" y="-59554"/>
                  <a:pt x="2628895" y="7758"/>
                  <a:pt x="2753997" y="0"/>
                </a:cubicBezTo>
                <a:cubicBezTo>
                  <a:pt x="2879099" y="-7758"/>
                  <a:pt x="3206244" y="66305"/>
                  <a:pt x="3428212" y="0"/>
                </a:cubicBezTo>
                <a:cubicBezTo>
                  <a:pt x="3484154" y="219593"/>
                  <a:pt x="3420760" y="423364"/>
                  <a:pt x="3428212" y="568593"/>
                </a:cubicBezTo>
                <a:cubicBezTo>
                  <a:pt x="3435664" y="713822"/>
                  <a:pt x="3386735" y="977220"/>
                  <a:pt x="3428212" y="1137187"/>
                </a:cubicBezTo>
                <a:cubicBezTo>
                  <a:pt x="3469689" y="1297154"/>
                  <a:pt x="3391559" y="1417390"/>
                  <a:pt x="3428212" y="1621544"/>
                </a:cubicBezTo>
                <a:cubicBezTo>
                  <a:pt x="3464865" y="1825698"/>
                  <a:pt x="3381530" y="1966798"/>
                  <a:pt x="3428212" y="2063783"/>
                </a:cubicBezTo>
                <a:cubicBezTo>
                  <a:pt x="3474894" y="2160768"/>
                  <a:pt x="3391018" y="2343492"/>
                  <a:pt x="3428212" y="2463904"/>
                </a:cubicBezTo>
                <a:cubicBezTo>
                  <a:pt x="3465406" y="2584316"/>
                  <a:pt x="3366395" y="2870374"/>
                  <a:pt x="3428212" y="3074615"/>
                </a:cubicBezTo>
                <a:cubicBezTo>
                  <a:pt x="3490029" y="3278856"/>
                  <a:pt x="3418946" y="3388210"/>
                  <a:pt x="3428212" y="3474737"/>
                </a:cubicBezTo>
                <a:cubicBezTo>
                  <a:pt x="3437478" y="3561264"/>
                  <a:pt x="3417675" y="3899932"/>
                  <a:pt x="3428212" y="4211802"/>
                </a:cubicBezTo>
                <a:cubicBezTo>
                  <a:pt x="3241383" y="4233143"/>
                  <a:pt x="2988825" y="4190994"/>
                  <a:pt x="2822561" y="4211802"/>
                </a:cubicBezTo>
                <a:cubicBezTo>
                  <a:pt x="2656297" y="4232610"/>
                  <a:pt x="2521074" y="4168547"/>
                  <a:pt x="2319757" y="4211802"/>
                </a:cubicBezTo>
                <a:cubicBezTo>
                  <a:pt x="2118440" y="4255057"/>
                  <a:pt x="2011729" y="4154266"/>
                  <a:pt x="1748388" y="4211802"/>
                </a:cubicBezTo>
                <a:cubicBezTo>
                  <a:pt x="1485047" y="4269338"/>
                  <a:pt x="1282354" y="4169126"/>
                  <a:pt x="1108455" y="4211802"/>
                </a:cubicBezTo>
                <a:cubicBezTo>
                  <a:pt x="934556" y="4254478"/>
                  <a:pt x="779227" y="4192099"/>
                  <a:pt x="537087" y="4211802"/>
                </a:cubicBezTo>
                <a:cubicBezTo>
                  <a:pt x="294947" y="4231505"/>
                  <a:pt x="267842" y="4162032"/>
                  <a:pt x="0" y="4211802"/>
                </a:cubicBezTo>
                <a:cubicBezTo>
                  <a:pt x="-11110" y="4069949"/>
                  <a:pt x="37763" y="3900938"/>
                  <a:pt x="0" y="3643209"/>
                </a:cubicBezTo>
                <a:cubicBezTo>
                  <a:pt x="-37763" y="3385480"/>
                  <a:pt x="31726" y="3339966"/>
                  <a:pt x="0" y="3243088"/>
                </a:cubicBezTo>
                <a:cubicBezTo>
                  <a:pt x="-31726" y="3146210"/>
                  <a:pt x="46011" y="2887843"/>
                  <a:pt x="0" y="2632376"/>
                </a:cubicBezTo>
                <a:cubicBezTo>
                  <a:pt x="-46011" y="2376909"/>
                  <a:pt x="46307" y="2309497"/>
                  <a:pt x="0" y="2063783"/>
                </a:cubicBezTo>
                <a:cubicBezTo>
                  <a:pt x="-46307" y="1818069"/>
                  <a:pt x="19452" y="1708736"/>
                  <a:pt x="0" y="1537308"/>
                </a:cubicBezTo>
                <a:cubicBezTo>
                  <a:pt x="-19452" y="1365880"/>
                  <a:pt x="10305" y="1109561"/>
                  <a:pt x="0" y="926596"/>
                </a:cubicBezTo>
                <a:cubicBezTo>
                  <a:pt x="-10305" y="743631"/>
                  <a:pt x="33149" y="374340"/>
                  <a:pt x="0" y="0"/>
                </a:cubicBezTo>
                <a:close/>
              </a:path>
              <a:path w="3428212" h="4211802" stroke="0" extrusionOk="0">
                <a:moveTo>
                  <a:pt x="0" y="0"/>
                </a:moveTo>
                <a:cubicBezTo>
                  <a:pt x="288701" y="-71691"/>
                  <a:pt x="451737" y="20623"/>
                  <a:pt x="605651" y="0"/>
                </a:cubicBezTo>
                <a:cubicBezTo>
                  <a:pt x="759565" y="-20623"/>
                  <a:pt x="952292" y="41773"/>
                  <a:pt x="1074173" y="0"/>
                </a:cubicBezTo>
                <a:cubicBezTo>
                  <a:pt x="1196054" y="-41773"/>
                  <a:pt x="1341493" y="9759"/>
                  <a:pt x="1576978" y="0"/>
                </a:cubicBezTo>
                <a:cubicBezTo>
                  <a:pt x="1812463" y="-9759"/>
                  <a:pt x="1821097" y="46742"/>
                  <a:pt x="2045500" y="0"/>
                </a:cubicBezTo>
                <a:cubicBezTo>
                  <a:pt x="2269903" y="-46742"/>
                  <a:pt x="2509135" y="32675"/>
                  <a:pt x="2651151" y="0"/>
                </a:cubicBezTo>
                <a:cubicBezTo>
                  <a:pt x="2793167" y="-32675"/>
                  <a:pt x="3141793" y="59117"/>
                  <a:pt x="3428212" y="0"/>
                </a:cubicBezTo>
                <a:cubicBezTo>
                  <a:pt x="3431886" y="138200"/>
                  <a:pt x="3367735" y="352574"/>
                  <a:pt x="3428212" y="568593"/>
                </a:cubicBezTo>
                <a:cubicBezTo>
                  <a:pt x="3488689" y="784612"/>
                  <a:pt x="3414289" y="956398"/>
                  <a:pt x="3428212" y="1137187"/>
                </a:cubicBezTo>
                <a:cubicBezTo>
                  <a:pt x="3442135" y="1317976"/>
                  <a:pt x="3397488" y="1474146"/>
                  <a:pt x="3428212" y="1663662"/>
                </a:cubicBezTo>
                <a:cubicBezTo>
                  <a:pt x="3458936" y="1853179"/>
                  <a:pt x="3398756" y="1937717"/>
                  <a:pt x="3428212" y="2063783"/>
                </a:cubicBezTo>
                <a:cubicBezTo>
                  <a:pt x="3457668" y="2189849"/>
                  <a:pt x="3386496" y="2424176"/>
                  <a:pt x="3428212" y="2674494"/>
                </a:cubicBezTo>
                <a:cubicBezTo>
                  <a:pt x="3469928" y="2924812"/>
                  <a:pt x="3425041" y="3017332"/>
                  <a:pt x="3428212" y="3116733"/>
                </a:cubicBezTo>
                <a:cubicBezTo>
                  <a:pt x="3431383" y="3216134"/>
                  <a:pt x="3405194" y="3342880"/>
                  <a:pt x="3428212" y="3558973"/>
                </a:cubicBezTo>
                <a:cubicBezTo>
                  <a:pt x="3451230" y="3775066"/>
                  <a:pt x="3356654" y="3909055"/>
                  <a:pt x="3428212" y="4211802"/>
                </a:cubicBezTo>
                <a:cubicBezTo>
                  <a:pt x="3233663" y="4222886"/>
                  <a:pt x="3133903" y="4207371"/>
                  <a:pt x="2891125" y="4211802"/>
                </a:cubicBezTo>
                <a:cubicBezTo>
                  <a:pt x="2648347" y="4216233"/>
                  <a:pt x="2479438" y="4168513"/>
                  <a:pt x="2251193" y="4211802"/>
                </a:cubicBezTo>
                <a:cubicBezTo>
                  <a:pt x="2022948" y="4255091"/>
                  <a:pt x="1904309" y="4185478"/>
                  <a:pt x="1645542" y="4211802"/>
                </a:cubicBezTo>
                <a:cubicBezTo>
                  <a:pt x="1386775" y="4238126"/>
                  <a:pt x="1271744" y="4171531"/>
                  <a:pt x="1142737" y="4211802"/>
                </a:cubicBezTo>
                <a:cubicBezTo>
                  <a:pt x="1013730" y="4252073"/>
                  <a:pt x="769919" y="4141801"/>
                  <a:pt x="537087" y="4211802"/>
                </a:cubicBezTo>
                <a:cubicBezTo>
                  <a:pt x="304255" y="4281803"/>
                  <a:pt x="219152" y="4177234"/>
                  <a:pt x="0" y="4211802"/>
                </a:cubicBezTo>
                <a:cubicBezTo>
                  <a:pt x="-2964" y="4017805"/>
                  <a:pt x="18864" y="3969200"/>
                  <a:pt x="0" y="3811681"/>
                </a:cubicBezTo>
                <a:cubicBezTo>
                  <a:pt x="-18864" y="3654162"/>
                  <a:pt x="14843" y="3525712"/>
                  <a:pt x="0" y="3327324"/>
                </a:cubicBezTo>
                <a:cubicBezTo>
                  <a:pt x="-14843" y="3128936"/>
                  <a:pt x="38545" y="3041443"/>
                  <a:pt x="0" y="2758730"/>
                </a:cubicBezTo>
                <a:cubicBezTo>
                  <a:pt x="-38545" y="2476017"/>
                  <a:pt x="36032" y="2492776"/>
                  <a:pt x="0" y="2316491"/>
                </a:cubicBezTo>
                <a:cubicBezTo>
                  <a:pt x="-36032" y="2140206"/>
                  <a:pt x="22103" y="2029162"/>
                  <a:pt x="0" y="1874252"/>
                </a:cubicBezTo>
                <a:cubicBezTo>
                  <a:pt x="-22103" y="1719342"/>
                  <a:pt x="1659" y="1592110"/>
                  <a:pt x="0" y="1474131"/>
                </a:cubicBezTo>
                <a:cubicBezTo>
                  <a:pt x="-1659" y="1356152"/>
                  <a:pt x="24890" y="1055810"/>
                  <a:pt x="0" y="905537"/>
                </a:cubicBezTo>
                <a:cubicBezTo>
                  <a:pt x="-24890" y="755264"/>
                  <a:pt x="101739" y="25152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339888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696FE0-72BB-46E0-925E-B883DA71CB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15782"/>
          <a:stretch/>
        </p:blipFill>
        <p:spPr>
          <a:xfrm>
            <a:off x="5011794" y="2345093"/>
            <a:ext cx="3553708" cy="4211802"/>
          </a:xfrm>
          <a:custGeom>
            <a:avLst/>
            <a:gdLst>
              <a:gd name="connsiteX0" fmla="*/ 0 w 3553708"/>
              <a:gd name="connsiteY0" fmla="*/ 0 h 4211802"/>
              <a:gd name="connsiteX1" fmla="*/ 521211 w 3553708"/>
              <a:gd name="connsiteY1" fmla="*/ 0 h 4211802"/>
              <a:gd name="connsiteX2" fmla="*/ 1184569 w 3553708"/>
              <a:gd name="connsiteY2" fmla="*/ 0 h 4211802"/>
              <a:gd name="connsiteX3" fmla="*/ 1670243 w 3553708"/>
              <a:gd name="connsiteY3" fmla="*/ 0 h 4211802"/>
              <a:gd name="connsiteX4" fmla="*/ 2262527 w 3553708"/>
              <a:gd name="connsiteY4" fmla="*/ 0 h 4211802"/>
              <a:gd name="connsiteX5" fmla="*/ 2819275 w 3553708"/>
              <a:gd name="connsiteY5" fmla="*/ 0 h 4211802"/>
              <a:gd name="connsiteX6" fmla="*/ 3553708 w 3553708"/>
              <a:gd name="connsiteY6" fmla="*/ 0 h 4211802"/>
              <a:gd name="connsiteX7" fmla="*/ 3553708 w 3553708"/>
              <a:gd name="connsiteY7" fmla="*/ 400121 h 4211802"/>
              <a:gd name="connsiteX8" fmla="*/ 3553708 w 3553708"/>
              <a:gd name="connsiteY8" fmla="*/ 1010832 h 4211802"/>
              <a:gd name="connsiteX9" fmla="*/ 3553708 w 3553708"/>
              <a:gd name="connsiteY9" fmla="*/ 1579426 h 4211802"/>
              <a:gd name="connsiteX10" fmla="*/ 3553708 w 3553708"/>
              <a:gd name="connsiteY10" fmla="*/ 2190137 h 4211802"/>
              <a:gd name="connsiteX11" fmla="*/ 3553708 w 3553708"/>
              <a:gd name="connsiteY11" fmla="*/ 2716612 h 4211802"/>
              <a:gd name="connsiteX12" fmla="*/ 3553708 w 3553708"/>
              <a:gd name="connsiteY12" fmla="*/ 3327324 h 4211802"/>
              <a:gd name="connsiteX13" fmla="*/ 3553708 w 3553708"/>
              <a:gd name="connsiteY13" fmla="*/ 4211802 h 4211802"/>
              <a:gd name="connsiteX14" fmla="*/ 2925886 w 3553708"/>
              <a:gd name="connsiteY14" fmla="*/ 4211802 h 4211802"/>
              <a:gd name="connsiteX15" fmla="*/ 2369139 w 3553708"/>
              <a:gd name="connsiteY15" fmla="*/ 4211802 h 4211802"/>
              <a:gd name="connsiteX16" fmla="*/ 1705780 w 3553708"/>
              <a:gd name="connsiteY16" fmla="*/ 4211802 h 4211802"/>
              <a:gd name="connsiteX17" fmla="*/ 1113495 w 3553708"/>
              <a:gd name="connsiteY17" fmla="*/ 4211802 h 4211802"/>
              <a:gd name="connsiteX18" fmla="*/ 592285 w 3553708"/>
              <a:gd name="connsiteY18" fmla="*/ 4211802 h 4211802"/>
              <a:gd name="connsiteX19" fmla="*/ 0 w 3553708"/>
              <a:gd name="connsiteY19" fmla="*/ 4211802 h 4211802"/>
              <a:gd name="connsiteX20" fmla="*/ 0 w 3553708"/>
              <a:gd name="connsiteY20" fmla="*/ 3601091 h 4211802"/>
              <a:gd name="connsiteX21" fmla="*/ 0 w 3553708"/>
              <a:gd name="connsiteY21" fmla="*/ 3200970 h 4211802"/>
              <a:gd name="connsiteX22" fmla="*/ 0 w 3553708"/>
              <a:gd name="connsiteY22" fmla="*/ 2758730 h 4211802"/>
              <a:gd name="connsiteX23" fmla="*/ 0 w 3553708"/>
              <a:gd name="connsiteY23" fmla="*/ 2148019 h 4211802"/>
              <a:gd name="connsiteX24" fmla="*/ 0 w 3553708"/>
              <a:gd name="connsiteY24" fmla="*/ 1705780 h 4211802"/>
              <a:gd name="connsiteX25" fmla="*/ 0 w 3553708"/>
              <a:gd name="connsiteY25" fmla="*/ 1095069 h 4211802"/>
              <a:gd name="connsiteX26" fmla="*/ 0 w 3553708"/>
              <a:gd name="connsiteY26" fmla="*/ 526475 h 4211802"/>
              <a:gd name="connsiteX27" fmla="*/ 0 w 3553708"/>
              <a:gd name="connsiteY27" fmla="*/ 0 h 421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53708" h="4211802" fill="none" extrusionOk="0">
                <a:moveTo>
                  <a:pt x="0" y="0"/>
                </a:moveTo>
                <a:cubicBezTo>
                  <a:pt x="161788" y="-8011"/>
                  <a:pt x="399440" y="14951"/>
                  <a:pt x="521211" y="0"/>
                </a:cubicBezTo>
                <a:cubicBezTo>
                  <a:pt x="642982" y="-14951"/>
                  <a:pt x="864250" y="66089"/>
                  <a:pt x="1184569" y="0"/>
                </a:cubicBezTo>
                <a:cubicBezTo>
                  <a:pt x="1504888" y="-66089"/>
                  <a:pt x="1481064" y="9939"/>
                  <a:pt x="1670243" y="0"/>
                </a:cubicBezTo>
                <a:cubicBezTo>
                  <a:pt x="1859422" y="-9939"/>
                  <a:pt x="2089153" y="14434"/>
                  <a:pt x="2262527" y="0"/>
                </a:cubicBezTo>
                <a:cubicBezTo>
                  <a:pt x="2435901" y="-14434"/>
                  <a:pt x="2642438" y="58368"/>
                  <a:pt x="2819275" y="0"/>
                </a:cubicBezTo>
                <a:cubicBezTo>
                  <a:pt x="2996112" y="-58368"/>
                  <a:pt x="3221297" y="18849"/>
                  <a:pt x="3553708" y="0"/>
                </a:cubicBezTo>
                <a:cubicBezTo>
                  <a:pt x="3591616" y="192323"/>
                  <a:pt x="3516111" y="269328"/>
                  <a:pt x="3553708" y="400121"/>
                </a:cubicBezTo>
                <a:cubicBezTo>
                  <a:pt x="3591305" y="530914"/>
                  <a:pt x="3534665" y="834852"/>
                  <a:pt x="3553708" y="1010832"/>
                </a:cubicBezTo>
                <a:cubicBezTo>
                  <a:pt x="3572751" y="1186812"/>
                  <a:pt x="3510139" y="1412339"/>
                  <a:pt x="3553708" y="1579426"/>
                </a:cubicBezTo>
                <a:cubicBezTo>
                  <a:pt x="3597277" y="1746513"/>
                  <a:pt x="3500830" y="1972489"/>
                  <a:pt x="3553708" y="2190137"/>
                </a:cubicBezTo>
                <a:cubicBezTo>
                  <a:pt x="3606586" y="2407785"/>
                  <a:pt x="3546943" y="2492014"/>
                  <a:pt x="3553708" y="2716612"/>
                </a:cubicBezTo>
                <a:cubicBezTo>
                  <a:pt x="3560473" y="2941211"/>
                  <a:pt x="3551599" y="3096501"/>
                  <a:pt x="3553708" y="3327324"/>
                </a:cubicBezTo>
                <a:cubicBezTo>
                  <a:pt x="3555817" y="3558147"/>
                  <a:pt x="3499813" y="3909825"/>
                  <a:pt x="3553708" y="4211802"/>
                </a:cubicBezTo>
                <a:cubicBezTo>
                  <a:pt x="3393982" y="4239699"/>
                  <a:pt x="3234389" y="4164214"/>
                  <a:pt x="2925886" y="4211802"/>
                </a:cubicBezTo>
                <a:cubicBezTo>
                  <a:pt x="2617383" y="4259390"/>
                  <a:pt x="2576122" y="4202431"/>
                  <a:pt x="2369139" y="4211802"/>
                </a:cubicBezTo>
                <a:cubicBezTo>
                  <a:pt x="2162156" y="4221173"/>
                  <a:pt x="1877768" y="4156327"/>
                  <a:pt x="1705780" y="4211802"/>
                </a:cubicBezTo>
                <a:cubicBezTo>
                  <a:pt x="1533792" y="4267277"/>
                  <a:pt x="1397454" y="4147807"/>
                  <a:pt x="1113495" y="4211802"/>
                </a:cubicBezTo>
                <a:cubicBezTo>
                  <a:pt x="829536" y="4275797"/>
                  <a:pt x="705432" y="4209837"/>
                  <a:pt x="592285" y="4211802"/>
                </a:cubicBezTo>
                <a:cubicBezTo>
                  <a:pt x="479138" y="4213767"/>
                  <a:pt x="201973" y="4149098"/>
                  <a:pt x="0" y="4211802"/>
                </a:cubicBezTo>
                <a:cubicBezTo>
                  <a:pt x="-32742" y="3954001"/>
                  <a:pt x="40515" y="3734915"/>
                  <a:pt x="0" y="3601091"/>
                </a:cubicBezTo>
                <a:cubicBezTo>
                  <a:pt x="-40515" y="3467267"/>
                  <a:pt x="23027" y="3377036"/>
                  <a:pt x="0" y="3200970"/>
                </a:cubicBezTo>
                <a:cubicBezTo>
                  <a:pt x="-23027" y="3024904"/>
                  <a:pt x="14858" y="2918661"/>
                  <a:pt x="0" y="2758730"/>
                </a:cubicBezTo>
                <a:cubicBezTo>
                  <a:pt x="-14858" y="2598799"/>
                  <a:pt x="35528" y="2410333"/>
                  <a:pt x="0" y="2148019"/>
                </a:cubicBezTo>
                <a:cubicBezTo>
                  <a:pt x="-35528" y="1885705"/>
                  <a:pt x="1384" y="1917419"/>
                  <a:pt x="0" y="1705780"/>
                </a:cubicBezTo>
                <a:cubicBezTo>
                  <a:pt x="-1384" y="1494141"/>
                  <a:pt x="20996" y="1398736"/>
                  <a:pt x="0" y="1095069"/>
                </a:cubicBezTo>
                <a:cubicBezTo>
                  <a:pt x="-20996" y="791402"/>
                  <a:pt x="45432" y="700326"/>
                  <a:pt x="0" y="526475"/>
                </a:cubicBezTo>
                <a:cubicBezTo>
                  <a:pt x="-45432" y="352624"/>
                  <a:pt x="39574" y="191893"/>
                  <a:pt x="0" y="0"/>
                </a:cubicBezTo>
                <a:close/>
              </a:path>
              <a:path w="3553708" h="4211802" stroke="0" extrusionOk="0">
                <a:moveTo>
                  <a:pt x="0" y="0"/>
                </a:moveTo>
                <a:cubicBezTo>
                  <a:pt x="259518" y="-50636"/>
                  <a:pt x="288149" y="50165"/>
                  <a:pt x="521211" y="0"/>
                </a:cubicBezTo>
                <a:cubicBezTo>
                  <a:pt x="754273" y="-50165"/>
                  <a:pt x="937348" y="12061"/>
                  <a:pt x="1149032" y="0"/>
                </a:cubicBezTo>
                <a:cubicBezTo>
                  <a:pt x="1360716" y="-12061"/>
                  <a:pt x="1414730" y="53687"/>
                  <a:pt x="1634706" y="0"/>
                </a:cubicBezTo>
                <a:cubicBezTo>
                  <a:pt x="1854682" y="-53687"/>
                  <a:pt x="1912749" y="58855"/>
                  <a:pt x="2155916" y="0"/>
                </a:cubicBezTo>
                <a:cubicBezTo>
                  <a:pt x="2399083" y="-58855"/>
                  <a:pt x="2591567" y="46103"/>
                  <a:pt x="2748201" y="0"/>
                </a:cubicBezTo>
                <a:cubicBezTo>
                  <a:pt x="2904835" y="-46103"/>
                  <a:pt x="3305150" y="803"/>
                  <a:pt x="3553708" y="0"/>
                </a:cubicBezTo>
                <a:cubicBezTo>
                  <a:pt x="3572323" y="168761"/>
                  <a:pt x="3510679" y="332788"/>
                  <a:pt x="3553708" y="484357"/>
                </a:cubicBezTo>
                <a:cubicBezTo>
                  <a:pt x="3596737" y="635926"/>
                  <a:pt x="3550395" y="745284"/>
                  <a:pt x="3553708" y="884478"/>
                </a:cubicBezTo>
                <a:cubicBezTo>
                  <a:pt x="3557021" y="1023672"/>
                  <a:pt x="3529086" y="1184185"/>
                  <a:pt x="3553708" y="1326718"/>
                </a:cubicBezTo>
                <a:cubicBezTo>
                  <a:pt x="3578330" y="1469251"/>
                  <a:pt x="3547116" y="1599873"/>
                  <a:pt x="3553708" y="1726839"/>
                </a:cubicBezTo>
                <a:cubicBezTo>
                  <a:pt x="3560300" y="1853805"/>
                  <a:pt x="3525229" y="2084785"/>
                  <a:pt x="3553708" y="2211196"/>
                </a:cubicBezTo>
                <a:cubicBezTo>
                  <a:pt x="3582187" y="2337607"/>
                  <a:pt x="3548095" y="2434787"/>
                  <a:pt x="3553708" y="2653435"/>
                </a:cubicBezTo>
                <a:cubicBezTo>
                  <a:pt x="3559321" y="2872083"/>
                  <a:pt x="3512003" y="3062424"/>
                  <a:pt x="3553708" y="3222029"/>
                </a:cubicBezTo>
                <a:cubicBezTo>
                  <a:pt x="3595413" y="3381634"/>
                  <a:pt x="3470579" y="3758095"/>
                  <a:pt x="3553708" y="4211802"/>
                </a:cubicBezTo>
                <a:cubicBezTo>
                  <a:pt x="3314948" y="4237335"/>
                  <a:pt x="3245229" y="4208538"/>
                  <a:pt x="3032497" y="4211802"/>
                </a:cubicBezTo>
                <a:cubicBezTo>
                  <a:pt x="2819765" y="4215066"/>
                  <a:pt x="2737199" y="4184843"/>
                  <a:pt x="2475750" y="4211802"/>
                </a:cubicBezTo>
                <a:cubicBezTo>
                  <a:pt x="2214301" y="4238761"/>
                  <a:pt x="2095480" y="4185591"/>
                  <a:pt x="1847928" y="4211802"/>
                </a:cubicBezTo>
                <a:cubicBezTo>
                  <a:pt x="1600376" y="4238013"/>
                  <a:pt x="1499661" y="4173296"/>
                  <a:pt x="1362255" y="4211802"/>
                </a:cubicBezTo>
                <a:cubicBezTo>
                  <a:pt x="1224849" y="4250308"/>
                  <a:pt x="1021429" y="4149133"/>
                  <a:pt x="734433" y="4211802"/>
                </a:cubicBezTo>
                <a:cubicBezTo>
                  <a:pt x="447437" y="4274471"/>
                  <a:pt x="239497" y="4142528"/>
                  <a:pt x="0" y="4211802"/>
                </a:cubicBezTo>
                <a:cubicBezTo>
                  <a:pt x="-15762" y="4029130"/>
                  <a:pt x="9795" y="3860977"/>
                  <a:pt x="0" y="3769563"/>
                </a:cubicBezTo>
                <a:cubicBezTo>
                  <a:pt x="-9795" y="3678149"/>
                  <a:pt x="33115" y="3484407"/>
                  <a:pt x="0" y="3200970"/>
                </a:cubicBezTo>
                <a:cubicBezTo>
                  <a:pt x="-33115" y="2917533"/>
                  <a:pt x="8963" y="2731992"/>
                  <a:pt x="0" y="2590258"/>
                </a:cubicBezTo>
                <a:cubicBezTo>
                  <a:pt x="-8963" y="2448524"/>
                  <a:pt x="23669" y="2290732"/>
                  <a:pt x="0" y="2063783"/>
                </a:cubicBezTo>
                <a:cubicBezTo>
                  <a:pt x="-23669" y="1836834"/>
                  <a:pt x="18270" y="1701318"/>
                  <a:pt x="0" y="1453072"/>
                </a:cubicBezTo>
                <a:cubicBezTo>
                  <a:pt x="-18270" y="1204826"/>
                  <a:pt x="34445" y="1185490"/>
                  <a:pt x="0" y="968714"/>
                </a:cubicBezTo>
                <a:cubicBezTo>
                  <a:pt x="-34445" y="751938"/>
                  <a:pt x="35691" y="45811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577181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594639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420" y="3984172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НЕЙРОСЕТЬ  </a:t>
            </a:r>
            <a:br>
              <a:rPr lang="ru-RU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И НОВЫЙ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7B33C-700B-4022-8AD2-C043DBA6E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05" y="3360606"/>
            <a:ext cx="1175091" cy="16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1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7978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ПЛАН ЗАНЯТИЯ</a:t>
            </a:r>
          </a:p>
        </p:txBody>
      </p:sp>
      <p:sp>
        <p:nvSpPr>
          <p:cNvPr id="54" name="Line 2"/>
          <p:cNvSpPr>
            <a:spLocks noChangeShapeType="1"/>
          </p:cNvSpPr>
          <p:nvPr/>
        </p:nvSpPr>
        <p:spPr bwMode="auto">
          <a:xfrm>
            <a:off x="1123108" y="2662123"/>
            <a:ext cx="4800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889533" y="2566468"/>
            <a:ext cx="182562" cy="182562"/>
            <a:chOff x="1239" y="1515"/>
            <a:chExt cx="115" cy="115"/>
          </a:xfrm>
        </p:grpSpPr>
        <p:sp>
          <p:nvSpPr>
            <p:cNvPr id="56" name="AutoShape 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015576" y="2160649"/>
            <a:ext cx="61045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1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. УЗНАЕМ: нейросеть и 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prompt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– что это?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889533" y="3401591"/>
            <a:ext cx="5043487" cy="182563"/>
            <a:chOff x="1239" y="1515"/>
            <a:chExt cx="3177" cy="115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3" name="AutoShape 10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64" name="AutoShape 11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889533" y="4312861"/>
            <a:ext cx="5043487" cy="182563"/>
            <a:chOff x="1239" y="1515"/>
            <a:chExt cx="3177" cy="115"/>
          </a:xfrm>
        </p:grpSpPr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9" name="AutoShape 16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0" name="AutoShape 17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889533" y="5261941"/>
            <a:ext cx="5043487" cy="182563"/>
            <a:chOff x="1239" y="1515"/>
            <a:chExt cx="3177" cy="115"/>
          </a:xfrm>
        </p:grpSpPr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1392" y="1582"/>
              <a:ext cx="30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73" name="Group 21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75" name="AutoShape 22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6" name="AutoShape 23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</p:grpSp>
      <p:sp>
        <p:nvSpPr>
          <p:cNvPr id="26" name="Text Box 6">
            <a:extLst>
              <a:ext uri="{FF2B5EF4-FFF2-40B4-BE49-F238E27FC236}">
                <a16:creationId xmlns:a16="http://schemas.microsoft.com/office/drawing/2014/main" id="{58250B6E-9B62-4825-95B4-64E6301F9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76" y="3039672"/>
            <a:ext cx="75777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2.  СОЗДАДИМ электронную новогоднюю открытку.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CFE7E3B4-ABD7-4B62-8B47-3D5443192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76" y="3930623"/>
            <a:ext cx="70615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3. РАСКРОЕМ возможности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 MaxText 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и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 Kandinsky.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79506986-E586-4FCE-B8EC-74632903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576" y="4923572"/>
            <a:ext cx="7582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3. НАПИШЕМ новогоднюю сказку о  нашей компании. 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74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НЕЙРОСЕТИ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9F313-900D-4088-843B-EB017FA70585}"/>
              </a:ext>
            </a:extLst>
          </p:cNvPr>
          <p:cNvSpPr txBox="1"/>
          <p:nvPr/>
        </p:nvSpPr>
        <p:spPr>
          <a:xfrm>
            <a:off x="484096" y="1994527"/>
            <a:ext cx="86599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Нейросети с нами уже очень давно: первые технологии появились ещё в 40-х годах прошлого века! </a:t>
            </a:r>
          </a:p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Генеративные нейросети взорвали интернет в 2023 году! </a:t>
            </a:r>
          </a:p>
          <a:p>
            <a:b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</a:b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Генеративные нейросети – системы, которые генерируют контент. </a:t>
            </a:r>
          </a:p>
          <a:p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Генеративные нейросети бывают: </a:t>
            </a:r>
          </a:p>
          <a:p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text-to-text (генерируют текст по текстовому запросу).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text-to-img (генерируют картинки по текстовому запросу).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text-to-video (генерируют видео по текстовому запросу).</a:t>
            </a:r>
          </a:p>
        </p:txBody>
      </p:sp>
    </p:spTree>
    <p:extLst>
      <p:ext uri="{BB962C8B-B14F-4D97-AF65-F5344CB8AC3E}">
        <p14:creationId xmlns:p14="http://schemas.microsoft.com/office/powerpoint/2010/main" val="427307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914403"/>
            <a:ext cx="8659905" cy="99406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AC0000"/>
                </a:solidFill>
                <a:latin typeface="Bosk Test" pitchFamily="50" charset="0"/>
              </a:rPr>
              <a:t>УСЛОВИЯ УЧАСТИЯ:</a:t>
            </a:r>
          </a:p>
        </p:txBody>
      </p:sp>
      <p:sp>
        <p:nvSpPr>
          <p:cNvPr id="54" name="Line 2"/>
          <p:cNvSpPr>
            <a:spLocks noChangeShapeType="1"/>
          </p:cNvSpPr>
          <p:nvPr/>
        </p:nvSpPr>
        <p:spPr bwMode="auto">
          <a:xfrm>
            <a:off x="1847290" y="2635072"/>
            <a:ext cx="5312462" cy="2427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grpSp>
        <p:nvGrpSpPr>
          <p:cNvPr id="55" name="Group 3"/>
          <p:cNvGrpSpPr>
            <a:grpSpLocks/>
          </p:cNvGrpSpPr>
          <p:nvPr/>
        </p:nvGrpSpPr>
        <p:grpSpPr bwMode="auto">
          <a:xfrm>
            <a:off x="1604403" y="2528710"/>
            <a:ext cx="182562" cy="182562"/>
            <a:chOff x="1239" y="1515"/>
            <a:chExt cx="115" cy="115"/>
          </a:xfrm>
        </p:grpSpPr>
        <p:sp>
          <p:nvSpPr>
            <p:cNvPr id="56" name="AutoShape 4"/>
            <p:cNvSpPr>
              <a:spLocks noChangeArrowheads="1"/>
            </p:cNvSpPr>
            <p:nvPr/>
          </p:nvSpPr>
          <p:spPr bwMode="gray">
            <a:xfrm rot="2700000">
              <a:off x="1239" y="1515"/>
              <a:ext cx="115" cy="115"/>
            </a:xfrm>
            <a:prstGeom prst="rtTriangl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gray">
            <a:xfrm rot="18900000" flipH="1">
              <a:off x="1239" y="1515"/>
              <a:ext cx="115" cy="115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929103" y="2200809"/>
            <a:ext cx="47257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Присутствие на всех мастер-классах</a:t>
            </a:r>
            <a:endParaRPr lang="en-US" sz="2000" b="1" dirty="0">
              <a:solidFill>
                <a:schemeClr val="bg1"/>
              </a:solidFill>
              <a:latin typeface="Comfortaa Medium" pitchFamily="2" charset="0"/>
            </a:endParaRPr>
          </a:p>
        </p:txBody>
      </p: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1566865" y="3017184"/>
            <a:ext cx="5592760" cy="455613"/>
            <a:chOff x="1239" y="1343"/>
            <a:chExt cx="3523" cy="287"/>
          </a:xfrm>
        </p:grpSpPr>
        <p:sp>
          <p:nvSpPr>
            <p:cNvPr id="60" name="Line 8"/>
            <p:cNvSpPr>
              <a:spLocks noChangeShapeType="1"/>
            </p:cNvSpPr>
            <p:nvPr/>
          </p:nvSpPr>
          <p:spPr bwMode="auto">
            <a:xfrm>
              <a:off x="1392" y="1582"/>
              <a:ext cx="3370" cy="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1" name="Group 9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3" name="AutoShape 10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64" name="AutoShape 11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1416" y="1343"/>
              <a:ext cx="291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omfortaa Medium" pitchFamily="2" charset="0"/>
                </a:rPr>
                <a:t>Активное участие в мастер-классах</a:t>
              </a:r>
              <a:endParaRPr lang="en-US" sz="2000" b="1" dirty="0">
                <a:solidFill>
                  <a:schemeClr val="bg1"/>
                </a:solidFill>
                <a:latin typeface="Comfortaa Medium" pitchFamily="2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1565274" y="3718570"/>
            <a:ext cx="5594351" cy="492125"/>
            <a:chOff x="1239" y="1320"/>
            <a:chExt cx="3524" cy="310"/>
          </a:xfrm>
        </p:grpSpPr>
        <p:sp>
          <p:nvSpPr>
            <p:cNvPr id="66" name="Line 14"/>
            <p:cNvSpPr>
              <a:spLocks noChangeShapeType="1"/>
            </p:cNvSpPr>
            <p:nvPr/>
          </p:nvSpPr>
          <p:spPr bwMode="auto">
            <a:xfrm>
              <a:off x="1392" y="1582"/>
              <a:ext cx="337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67" name="Group 15"/>
            <p:cNvGrpSpPr>
              <a:grpSpLocks/>
            </p:cNvGrpSpPr>
            <p:nvPr/>
          </p:nvGrpSpPr>
          <p:grpSpPr bwMode="auto">
            <a:xfrm>
              <a:off x="1239" y="1515"/>
              <a:ext cx="115" cy="115"/>
              <a:chOff x="1239" y="1515"/>
              <a:chExt cx="115" cy="115"/>
            </a:xfrm>
          </p:grpSpPr>
          <p:sp>
            <p:nvSpPr>
              <p:cNvPr id="69" name="AutoShape 16"/>
              <p:cNvSpPr>
                <a:spLocks noChangeArrowheads="1"/>
              </p:cNvSpPr>
              <p:nvPr/>
            </p:nvSpPr>
            <p:spPr bwMode="gray">
              <a:xfrm rot="2700000">
                <a:off x="1239" y="1515"/>
                <a:ext cx="115" cy="115"/>
              </a:xfrm>
              <a:prstGeom prst="rtTriangl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  <p:sp>
            <p:nvSpPr>
              <p:cNvPr id="70" name="AutoShape 17"/>
              <p:cNvSpPr>
                <a:spLocks noChangeArrowheads="1"/>
              </p:cNvSpPr>
              <p:nvPr/>
            </p:nvSpPr>
            <p:spPr bwMode="gray">
              <a:xfrm rot="18900000" flipH="1">
                <a:off x="1239" y="1515"/>
                <a:ext cx="115" cy="115"/>
              </a:xfrm>
              <a:prstGeom prst="rtTriangle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dirty="0"/>
              </a:p>
            </p:txBody>
          </p:sp>
        </p:grp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1468" y="1320"/>
              <a:ext cx="291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omfortaa Medium" pitchFamily="2" charset="0"/>
                </a:rPr>
                <a:t>Выполнение «домашнего задания»</a:t>
              </a:r>
              <a:endParaRPr lang="en-US" sz="2000" b="1" dirty="0">
                <a:solidFill>
                  <a:schemeClr val="bg1"/>
                </a:solidFill>
                <a:latin typeface="Comfortaa Medium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0624" y="4535424"/>
            <a:ext cx="872337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Фото/ видео ваших готовых работ и/или процесса их изготовления высылайте на почтовый ящик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  <a:r>
              <a:rPr lang="en-US" sz="2000" b="1" dirty="0">
                <a:solidFill>
                  <a:srgbClr val="AC0000"/>
                </a:solidFill>
                <a:latin typeface="Comfortaa Medium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hr@hr-team.pro</a:t>
            </a:r>
            <a:r>
              <a:rPr lang="en-US" sz="2000" b="1" dirty="0">
                <a:solidFill>
                  <a:srgbClr val="AC0000"/>
                </a:solidFill>
                <a:latin typeface="Comfortaa Medium" pitchFamily="2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или в 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Telegram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omfortaa Medium" pitchFamily="2" charset="0"/>
              </a:rPr>
              <a:t>@KaterineN1 </a:t>
            </a: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с пометкой «Новогодний Марафон» до 26 декабря.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28 декабря мы объявим имена победителей!</a:t>
            </a:r>
          </a:p>
        </p:txBody>
      </p:sp>
    </p:spTree>
    <p:extLst>
      <p:ext uri="{BB962C8B-B14F-4D97-AF65-F5344CB8AC3E}">
        <p14:creationId xmlns:p14="http://schemas.microsoft.com/office/powerpoint/2010/main" val="4092455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2272140"/>
            <a:ext cx="8659905" cy="6390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ЧТО МОГУТ НЕЙРОСЕТИ?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04248-6F0E-4675-831A-8A830E85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326" y="3498980"/>
            <a:ext cx="2642620" cy="264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3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ЧТО МОГУТ НЕЙРОСЕТИ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D10AD4-9B87-4108-B075-58153D970CCF}"/>
              </a:ext>
            </a:extLst>
          </p:cNvPr>
          <p:cNvSpPr/>
          <p:nvPr/>
        </p:nvSpPr>
        <p:spPr>
          <a:xfrm>
            <a:off x="1049176" y="1957402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составить список вопросов для брифа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ответить клиенту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сократить тз, выделить главное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составить структуру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написать тексты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провести конкурентный анализ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придумать названия и заголовки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создать референсы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изменить референсы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собрать мудборд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создать иллюстрацию/фото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удалить фон/добавить фон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создать мокап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704248-6F0E-4675-831A-8A830E85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862" y="4261929"/>
            <a:ext cx="1755664" cy="175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9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PROMPT</a:t>
            </a:r>
            <a:r>
              <a:rPr lang="ru-RU" sz="2000" spc="50" dirty="0">
                <a:ln w="11430"/>
                <a:solidFill>
                  <a:srgbClr val="BA0000"/>
                </a:solidFill>
                <a:latin typeface="Times New Roman" panose="02020603050405020304" pitchFamily="18" charset="0"/>
              </a:rPr>
              <a:t> </a:t>
            </a:r>
            <a:r>
              <a:rPr lang="ru-RU" sz="4400" b="1" spc="50" dirty="0">
                <a:ln w="11430"/>
                <a:solidFill>
                  <a:srgbClr val="BA0000"/>
                </a:solidFill>
                <a:latin typeface="Times New Roman" panose="02020603050405020304" pitchFamily="18" charset="0"/>
              </a:rPr>
              <a:t>- </a:t>
            </a:r>
            <a:r>
              <a:rPr lang="ru-RU" sz="4000" b="1" i="0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ЧТО ЗА ЗВЕРЬ?</a:t>
            </a:r>
            <a:endParaRPr lang="ru-RU" sz="4000" b="1" spc="50" dirty="0">
              <a:ln w="11430"/>
              <a:solidFill>
                <a:srgbClr val="BA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sk Test" pitchFamily="50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BE794B-9A42-456E-8CCF-C69DE027A4D2}"/>
              </a:ext>
            </a:extLst>
          </p:cNvPr>
          <p:cNvSpPr/>
          <p:nvPr/>
        </p:nvSpPr>
        <p:spPr>
          <a:xfrm>
            <a:off x="795270" y="2261172"/>
            <a:ext cx="83487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От англ. prompt — запрос, подсказка.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з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апрос в нейросеть, который подсказывает, 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ч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то ей нужно делать.</a:t>
            </a: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О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бычно это текст (но может быть и картинка и аудио).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С</a:t>
            </a: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троится по разному для разных задач.</a:t>
            </a: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Какие промты разберем:</a:t>
            </a:r>
          </a:p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text-2-text (даем текст, получаем текст)</a:t>
            </a:r>
          </a:p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text-2-img (даем текст, получаем картинку)</a:t>
            </a:r>
          </a:p>
        </p:txBody>
      </p:sp>
    </p:spTree>
    <p:extLst>
      <p:ext uri="{BB962C8B-B14F-4D97-AF65-F5344CB8AC3E}">
        <p14:creationId xmlns:p14="http://schemas.microsoft.com/office/powerpoint/2010/main" val="1011195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362" y="1451046"/>
            <a:ext cx="8659905" cy="63901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PROMPT</a:t>
            </a:r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 – ГДЕ ИХ БРАТЬ</a:t>
            </a:r>
            <a:r>
              <a:rPr lang="ru-RU" sz="4000" b="1" i="0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?</a:t>
            </a:r>
            <a:endParaRPr lang="ru-RU" sz="4000" b="1" spc="50" dirty="0">
              <a:ln w="11430"/>
              <a:solidFill>
                <a:srgbClr val="BA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sk Test" pitchFamily="50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555813-11BB-435C-B833-F215072C607A}"/>
              </a:ext>
            </a:extLst>
          </p:cNvPr>
          <p:cNvSpPr/>
          <p:nvPr/>
        </p:nvSpPr>
        <p:spPr>
          <a:xfrm>
            <a:off x="934191" y="250100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pPr marL="342900" indent="-342900">
              <a:buAutoNum type="arabicPeriod"/>
            </a:pPr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Придумывать.</a:t>
            </a: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r>
              <a:rPr lang="ru-RU" sz="2000" b="1" i="0" dirty="0">
                <a:solidFill>
                  <a:schemeClr val="bg1"/>
                </a:solidFill>
                <a:effectLst/>
                <a:latin typeface="Comfortaa Medium" pitchFamily="2" charset="0"/>
              </a:rPr>
              <a:t>2. Использовать инструменты:</a:t>
            </a: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r>
              <a:rPr lang="ru-RU" sz="2000" b="1" i="0" u="none" strike="noStrike" dirty="0">
                <a:solidFill>
                  <a:srgbClr val="002060"/>
                </a:solidFill>
                <a:effectLst/>
                <a:latin typeface="Comfortaa Medium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https://lexica.art/</a:t>
            </a:r>
            <a:endParaRPr lang="ru-RU" sz="2000" b="1" i="0" u="none" strike="noStrike" dirty="0">
              <a:solidFill>
                <a:srgbClr val="002060"/>
              </a:solidFill>
              <a:effectLst/>
              <a:latin typeface="Comfortaa Medium" pitchFamily="2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Comfortaa Medium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https://freeflo.ai/</a:t>
            </a:r>
            <a:endParaRPr lang="ru-RU" sz="2000" b="1" dirty="0">
              <a:solidFill>
                <a:srgbClr val="002060"/>
              </a:solidFill>
              <a:latin typeface="Comfortaa Medium" pitchFamily="2" charset="0"/>
            </a:endParaRP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  <a:p>
            <a:endParaRPr lang="ru-RU" sz="2000" b="1" i="0" dirty="0">
              <a:solidFill>
                <a:schemeClr val="bg1"/>
              </a:solidFill>
              <a:effectLst/>
              <a:latin typeface="Comfortaa Medium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FEBC62-6E71-480E-A108-336D0F5B6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82" y="3960529"/>
            <a:ext cx="1806670" cy="258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7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420" y="3984172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МАСТЕР-КЛАСС </a:t>
            </a:r>
            <a:b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ОТ ЛУИЗЫ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07B33C-700B-4022-8AD2-C043DBA6E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1" y="4474029"/>
            <a:ext cx="1175091" cy="16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759" y="4553340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НОВОГОДНЯЯ ВОЛШЕБНАЯ СВЕЧА </a:t>
            </a:r>
            <a:b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ИЗ ВОЩИНЫ </a:t>
            </a:r>
          </a:p>
        </p:txBody>
      </p:sp>
    </p:spTree>
    <p:extLst>
      <p:ext uri="{BB962C8B-B14F-4D97-AF65-F5344CB8AC3E}">
        <p14:creationId xmlns:p14="http://schemas.microsoft.com/office/powerpoint/2010/main" val="2464072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ВОЛШЕБНЫЕ СВЕЧИ - ИТОГ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93FE4-A5A6-4E52-8320-103AFA4D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139" y="2170817"/>
            <a:ext cx="3267144" cy="3911084"/>
          </a:xfrm>
          <a:custGeom>
            <a:avLst/>
            <a:gdLst>
              <a:gd name="connsiteX0" fmla="*/ 0 w 3267144"/>
              <a:gd name="connsiteY0" fmla="*/ 0 h 3911084"/>
              <a:gd name="connsiteX1" fmla="*/ 479181 w 3267144"/>
              <a:gd name="connsiteY1" fmla="*/ 0 h 3911084"/>
              <a:gd name="connsiteX2" fmla="*/ 958362 w 3267144"/>
              <a:gd name="connsiteY2" fmla="*/ 0 h 3911084"/>
              <a:gd name="connsiteX3" fmla="*/ 1535558 w 3267144"/>
              <a:gd name="connsiteY3" fmla="*/ 0 h 3911084"/>
              <a:gd name="connsiteX4" fmla="*/ 2047410 w 3267144"/>
              <a:gd name="connsiteY4" fmla="*/ 0 h 3911084"/>
              <a:gd name="connsiteX5" fmla="*/ 2624606 w 3267144"/>
              <a:gd name="connsiteY5" fmla="*/ 0 h 3911084"/>
              <a:gd name="connsiteX6" fmla="*/ 3267144 w 3267144"/>
              <a:gd name="connsiteY6" fmla="*/ 0 h 3911084"/>
              <a:gd name="connsiteX7" fmla="*/ 3267144 w 3267144"/>
              <a:gd name="connsiteY7" fmla="*/ 636948 h 3911084"/>
              <a:gd name="connsiteX8" fmla="*/ 3267144 w 3267144"/>
              <a:gd name="connsiteY8" fmla="*/ 1078342 h 3911084"/>
              <a:gd name="connsiteX9" fmla="*/ 3267144 w 3267144"/>
              <a:gd name="connsiteY9" fmla="*/ 1597957 h 3911084"/>
              <a:gd name="connsiteX10" fmla="*/ 3267144 w 3267144"/>
              <a:gd name="connsiteY10" fmla="*/ 2078462 h 3911084"/>
              <a:gd name="connsiteX11" fmla="*/ 3267144 w 3267144"/>
              <a:gd name="connsiteY11" fmla="*/ 2598077 h 3911084"/>
              <a:gd name="connsiteX12" fmla="*/ 3267144 w 3267144"/>
              <a:gd name="connsiteY12" fmla="*/ 3078582 h 3911084"/>
              <a:gd name="connsiteX13" fmla="*/ 3267144 w 3267144"/>
              <a:gd name="connsiteY13" fmla="*/ 3911084 h 3911084"/>
              <a:gd name="connsiteX14" fmla="*/ 2689949 w 3267144"/>
              <a:gd name="connsiteY14" fmla="*/ 3911084 h 3911084"/>
              <a:gd name="connsiteX15" fmla="*/ 2243439 w 3267144"/>
              <a:gd name="connsiteY15" fmla="*/ 3911084 h 3911084"/>
              <a:gd name="connsiteX16" fmla="*/ 1698915 w 3267144"/>
              <a:gd name="connsiteY16" fmla="*/ 3911084 h 3911084"/>
              <a:gd name="connsiteX17" fmla="*/ 1219734 w 3267144"/>
              <a:gd name="connsiteY17" fmla="*/ 3911084 h 3911084"/>
              <a:gd name="connsiteX18" fmla="*/ 707881 w 3267144"/>
              <a:gd name="connsiteY18" fmla="*/ 3911084 h 3911084"/>
              <a:gd name="connsiteX19" fmla="*/ 0 w 3267144"/>
              <a:gd name="connsiteY19" fmla="*/ 3911084 h 3911084"/>
              <a:gd name="connsiteX20" fmla="*/ 0 w 3267144"/>
              <a:gd name="connsiteY20" fmla="*/ 3469690 h 3911084"/>
              <a:gd name="connsiteX21" fmla="*/ 0 w 3267144"/>
              <a:gd name="connsiteY21" fmla="*/ 2871853 h 3911084"/>
              <a:gd name="connsiteX22" fmla="*/ 0 w 3267144"/>
              <a:gd name="connsiteY22" fmla="*/ 2274016 h 3911084"/>
              <a:gd name="connsiteX23" fmla="*/ 0 w 3267144"/>
              <a:gd name="connsiteY23" fmla="*/ 1793511 h 3911084"/>
              <a:gd name="connsiteX24" fmla="*/ 0 w 3267144"/>
              <a:gd name="connsiteY24" fmla="*/ 1195674 h 3911084"/>
              <a:gd name="connsiteX25" fmla="*/ 0 w 3267144"/>
              <a:gd name="connsiteY25" fmla="*/ 676059 h 3911084"/>
              <a:gd name="connsiteX26" fmla="*/ 0 w 3267144"/>
              <a:gd name="connsiteY26" fmla="*/ 0 h 391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67144" h="3911084" fill="none" extrusionOk="0">
                <a:moveTo>
                  <a:pt x="0" y="0"/>
                </a:moveTo>
                <a:cubicBezTo>
                  <a:pt x="194275" y="-32874"/>
                  <a:pt x="318686" y="55382"/>
                  <a:pt x="479181" y="0"/>
                </a:cubicBezTo>
                <a:cubicBezTo>
                  <a:pt x="639676" y="-55382"/>
                  <a:pt x="862182" y="51143"/>
                  <a:pt x="958362" y="0"/>
                </a:cubicBezTo>
                <a:cubicBezTo>
                  <a:pt x="1054542" y="-51143"/>
                  <a:pt x="1330163" y="5188"/>
                  <a:pt x="1535558" y="0"/>
                </a:cubicBezTo>
                <a:cubicBezTo>
                  <a:pt x="1740953" y="-5188"/>
                  <a:pt x="1866365" y="8018"/>
                  <a:pt x="2047410" y="0"/>
                </a:cubicBezTo>
                <a:cubicBezTo>
                  <a:pt x="2228455" y="-8018"/>
                  <a:pt x="2426713" y="14083"/>
                  <a:pt x="2624606" y="0"/>
                </a:cubicBezTo>
                <a:cubicBezTo>
                  <a:pt x="2822499" y="-14083"/>
                  <a:pt x="3026388" y="21772"/>
                  <a:pt x="3267144" y="0"/>
                </a:cubicBezTo>
                <a:cubicBezTo>
                  <a:pt x="3318787" y="198723"/>
                  <a:pt x="3194903" y="395685"/>
                  <a:pt x="3267144" y="636948"/>
                </a:cubicBezTo>
                <a:cubicBezTo>
                  <a:pt x="3339385" y="878211"/>
                  <a:pt x="3267055" y="979673"/>
                  <a:pt x="3267144" y="1078342"/>
                </a:cubicBezTo>
                <a:cubicBezTo>
                  <a:pt x="3267233" y="1177011"/>
                  <a:pt x="3239460" y="1437794"/>
                  <a:pt x="3267144" y="1597957"/>
                </a:cubicBezTo>
                <a:cubicBezTo>
                  <a:pt x="3294828" y="1758120"/>
                  <a:pt x="3234982" y="1912136"/>
                  <a:pt x="3267144" y="2078462"/>
                </a:cubicBezTo>
                <a:cubicBezTo>
                  <a:pt x="3299306" y="2244789"/>
                  <a:pt x="3259089" y="2442744"/>
                  <a:pt x="3267144" y="2598077"/>
                </a:cubicBezTo>
                <a:cubicBezTo>
                  <a:pt x="3275199" y="2753410"/>
                  <a:pt x="3224133" y="2978478"/>
                  <a:pt x="3267144" y="3078582"/>
                </a:cubicBezTo>
                <a:cubicBezTo>
                  <a:pt x="3310155" y="3178686"/>
                  <a:pt x="3192850" y="3723260"/>
                  <a:pt x="3267144" y="3911084"/>
                </a:cubicBezTo>
                <a:cubicBezTo>
                  <a:pt x="3116940" y="3979615"/>
                  <a:pt x="2935844" y="3860960"/>
                  <a:pt x="2689949" y="3911084"/>
                </a:cubicBezTo>
                <a:cubicBezTo>
                  <a:pt x="2444055" y="3961208"/>
                  <a:pt x="2390933" y="3871176"/>
                  <a:pt x="2243439" y="3911084"/>
                </a:cubicBezTo>
                <a:cubicBezTo>
                  <a:pt x="2095945" y="3950992"/>
                  <a:pt x="1895491" y="3847898"/>
                  <a:pt x="1698915" y="3911084"/>
                </a:cubicBezTo>
                <a:cubicBezTo>
                  <a:pt x="1502339" y="3974270"/>
                  <a:pt x="1390636" y="3907695"/>
                  <a:pt x="1219734" y="3911084"/>
                </a:cubicBezTo>
                <a:cubicBezTo>
                  <a:pt x="1048832" y="3914473"/>
                  <a:pt x="849297" y="3881750"/>
                  <a:pt x="707881" y="3911084"/>
                </a:cubicBezTo>
                <a:cubicBezTo>
                  <a:pt x="566465" y="3940418"/>
                  <a:pt x="281657" y="3889271"/>
                  <a:pt x="0" y="3911084"/>
                </a:cubicBezTo>
                <a:cubicBezTo>
                  <a:pt x="-14293" y="3765039"/>
                  <a:pt x="7208" y="3558490"/>
                  <a:pt x="0" y="3469690"/>
                </a:cubicBezTo>
                <a:cubicBezTo>
                  <a:pt x="-7208" y="3380890"/>
                  <a:pt x="65099" y="3007323"/>
                  <a:pt x="0" y="2871853"/>
                </a:cubicBezTo>
                <a:cubicBezTo>
                  <a:pt x="-65099" y="2736383"/>
                  <a:pt x="4628" y="2413103"/>
                  <a:pt x="0" y="2274016"/>
                </a:cubicBezTo>
                <a:cubicBezTo>
                  <a:pt x="-4628" y="2134929"/>
                  <a:pt x="39556" y="1899561"/>
                  <a:pt x="0" y="1793511"/>
                </a:cubicBezTo>
                <a:cubicBezTo>
                  <a:pt x="-39556" y="1687461"/>
                  <a:pt x="60504" y="1469186"/>
                  <a:pt x="0" y="1195674"/>
                </a:cubicBezTo>
                <a:cubicBezTo>
                  <a:pt x="-60504" y="922162"/>
                  <a:pt x="36025" y="917786"/>
                  <a:pt x="0" y="676059"/>
                </a:cubicBezTo>
                <a:cubicBezTo>
                  <a:pt x="-36025" y="434333"/>
                  <a:pt x="74177" y="206663"/>
                  <a:pt x="0" y="0"/>
                </a:cubicBezTo>
                <a:close/>
              </a:path>
              <a:path w="3267144" h="3911084" stroke="0" extrusionOk="0">
                <a:moveTo>
                  <a:pt x="0" y="0"/>
                </a:moveTo>
                <a:cubicBezTo>
                  <a:pt x="214079" y="-31263"/>
                  <a:pt x="355023" y="43200"/>
                  <a:pt x="511853" y="0"/>
                </a:cubicBezTo>
                <a:cubicBezTo>
                  <a:pt x="668683" y="-43200"/>
                  <a:pt x="910265" y="21508"/>
                  <a:pt x="1089048" y="0"/>
                </a:cubicBezTo>
                <a:cubicBezTo>
                  <a:pt x="1267832" y="-21508"/>
                  <a:pt x="1422183" y="50155"/>
                  <a:pt x="1568229" y="0"/>
                </a:cubicBezTo>
                <a:cubicBezTo>
                  <a:pt x="1714275" y="-50155"/>
                  <a:pt x="2046980" y="26137"/>
                  <a:pt x="2178096" y="0"/>
                </a:cubicBezTo>
                <a:cubicBezTo>
                  <a:pt x="2309212" y="-26137"/>
                  <a:pt x="2438618" y="42445"/>
                  <a:pt x="2624606" y="0"/>
                </a:cubicBezTo>
                <a:cubicBezTo>
                  <a:pt x="2810594" y="-42445"/>
                  <a:pt x="3122649" y="5837"/>
                  <a:pt x="3267144" y="0"/>
                </a:cubicBezTo>
                <a:cubicBezTo>
                  <a:pt x="3270906" y="199046"/>
                  <a:pt x="3233715" y="349270"/>
                  <a:pt x="3267144" y="597837"/>
                </a:cubicBezTo>
                <a:cubicBezTo>
                  <a:pt x="3300573" y="846404"/>
                  <a:pt x="3261624" y="889768"/>
                  <a:pt x="3267144" y="1117453"/>
                </a:cubicBezTo>
                <a:cubicBezTo>
                  <a:pt x="3272664" y="1345138"/>
                  <a:pt x="3255772" y="1528518"/>
                  <a:pt x="3267144" y="1715290"/>
                </a:cubicBezTo>
                <a:cubicBezTo>
                  <a:pt x="3278516" y="1902062"/>
                  <a:pt x="3261666" y="1974173"/>
                  <a:pt x="3267144" y="2195794"/>
                </a:cubicBezTo>
                <a:cubicBezTo>
                  <a:pt x="3272622" y="2417415"/>
                  <a:pt x="3265847" y="2472632"/>
                  <a:pt x="3267144" y="2715410"/>
                </a:cubicBezTo>
                <a:cubicBezTo>
                  <a:pt x="3268441" y="2958188"/>
                  <a:pt x="3252419" y="2974028"/>
                  <a:pt x="3267144" y="3156804"/>
                </a:cubicBezTo>
                <a:cubicBezTo>
                  <a:pt x="3281869" y="3339580"/>
                  <a:pt x="3252694" y="3556508"/>
                  <a:pt x="3267144" y="3911084"/>
                </a:cubicBezTo>
                <a:cubicBezTo>
                  <a:pt x="3145754" y="3936505"/>
                  <a:pt x="2922635" y="3880726"/>
                  <a:pt x="2820634" y="3911084"/>
                </a:cubicBezTo>
                <a:cubicBezTo>
                  <a:pt x="2718633" y="3941442"/>
                  <a:pt x="2500673" y="3909216"/>
                  <a:pt x="2308782" y="3911084"/>
                </a:cubicBezTo>
                <a:cubicBezTo>
                  <a:pt x="2116891" y="3912952"/>
                  <a:pt x="2004955" y="3894621"/>
                  <a:pt x="1829601" y="3911084"/>
                </a:cubicBezTo>
                <a:cubicBezTo>
                  <a:pt x="1654247" y="3927547"/>
                  <a:pt x="1412791" y="3883910"/>
                  <a:pt x="1252405" y="3911084"/>
                </a:cubicBezTo>
                <a:cubicBezTo>
                  <a:pt x="1092019" y="3938258"/>
                  <a:pt x="913864" y="3877983"/>
                  <a:pt x="740553" y="3911084"/>
                </a:cubicBezTo>
                <a:cubicBezTo>
                  <a:pt x="567242" y="3944185"/>
                  <a:pt x="243456" y="3856166"/>
                  <a:pt x="0" y="3911084"/>
                </a:cubicBezTo>
                <a:cubicBezTo>
                  <a:pt x="-25233" y="3709324"/>
                  <a:pt x="12640" y="3569585"/>
                  <a:pt x="0" y="3469690"/>
                </a:cubicBezTo>
                <a:cubicBezTo>
                  <a:pt x="-12640" y="3369795"/>
                  <a:pt x="2503" y="3197468"/>
                  <a:pt x="0" y="2989186"/>
                </a:cubicBezTo>
                <a:cubicBezTo>
                  <a:pt x="-2503" y="2780904"/>
                  <a:pt x="33978" y="2687042"/>
                  <a:pt x="0" y="2508681"/>
                </a:cubicBezTo>
                <a:cubicBezTo>
                  <a:pt x="-33978" y="2330321"/>
                  <a:pt x="50615" y="2125765"/>
                  <a:pt x="0" y="1949955"/>
                </a:cubicBezTo>
                <a:cubicBezTo>
                  <a:pt x="-50615" y="1774145"/>
                  <a:pt x="26718" y="1645348"/>
                  <a:pt x="0" y="1469450"/>
                </a:cubicBezTo>
                <a:cubicBezTo>
                  <a:pt x="-26718" y="1293553"/>
                  <a:pt x="42190" y="1245287"/>
                  <a:pt x="0" y="1028056"/>
                </a:cubicBezTo>
                <a:cubicBezTo>
                  <a:pt x="-42190" y="810825"/>
                  <a:pt x="32460" y="27502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60517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AC5E76-7B18-4F3E-9ECC-D7926AB4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3" y="2170815"/>
            <a:ext cx="3702390" cy="3911086"/>
          </a:xfrm>
          <a:custGeom>
            <a:avLst/>
            <a:gdLst>
              <a:gd name="connsiteX0" fmla="*/ 0 w 3702390"/>
              <a:gd name="connsiteY0" fmla="*/ 0 h 3911086"/>
              <a:gd name="connsiteX1" fmla="*/ 491889 w 3702390"/>
              <a:gd name="connsiteY1" fmla="*/ 0 h 3911086"/>
              <a:gd name="connsiteX2" fmla="*/ 1020802 w 3702390"/>
              <a:gd name="connsiteY2" fmla="*/ 0 h 3911086"/>
              <a:gd name="connsiteX3" fmla="*/ 1586739 w 3702390"/>
              <a:gd name="connsiteY3" fmla="*/ 0 h 3911086"/>
              <a:gd name="connsiteX4" fmla="*/ 2041604 w 3702390"/>
              <a:gd name="connsiteY4" fmla="*/ 0 h 3911086"/>
              <a:gd name="connsiteX5" fmla="*/ 2459445 w 3702390"/>
              <a:gd name="connsiteY5" fmla="*/ 0 h 3911086"/>
              <a:gd name="connsiteX6" fmla="*/ 2988358 w 3702390"/>
              <a:gd name="connsiteY6" fmla="*/ 0 h 3911086"/>
              <a:gd name="connsiteX7" fmla="*/ 3702390 w 3702390"/>
              <a:gd name="connsiteY7" fmla="*/ 0 h 3911086"/>
              <a:gd name="connsiteX8" fmla="*/ 3702390 w 3702390"/>
              <a:gd name="connsiteY8" fmla="*/ 480505 h 3911086"/>
              <a:gd name="connsiteX9" fmla="*/ 3702390 w 3702390"/>
              <a:gd name="connsiteY9" fmla="*/ 961010 h 3911086"/>
              <a:gd name="connsiteX10" fmla="*/ 3702390 w 3702390"/>
              <a:gd name="connsiteY10" fmla="*/ 1402404 h 3911086"/>
              <a:gd name="connsiteX11" fmla="*/ 3702390 w 3702390"/>
              <a:gd name="connsiteY11" fmla="*/ 2000241 h 3911086"/>
              <a:gd name="connsiteX12" fmla="*/ 3702390 w 3702390"/>
              <a:gd name="connsiteY12" fmla="*/ 2637189 h 3911086"/>
              <a:gd name="connsiteX13" fmla="*/ 3702390 w 3702390"/>
              <a:gd name="connsiteY13" fmla="*/ 3274138 h 3911086"/>
              <a:gd name="connsiteX14" fmla="*/ 3702390 w 3702390"/>
              <a:gd name="connsiteY14" fmla="*/ 3911086 h 3911086"/>
              <a:gd name="connsiteX15" fmla="*/ 3173477 w 3702390"/>
              <a:gd name="connsiteY15" fmla="*/ 3911086 h 3911086"/>
              <a:gd name="connsiteX16" fmla="*/ 2755636 w 3702390"/>
              <a:gd name="connsiteY16" fmla="*/ 3911086 h 3911086"/>
              <a:gd name="connsiteX17" fmla="*/ 2189699 w 3702390"/>
              <a:gd name="connsiteY17" fmla="*/ 3911086 h 3911086"/>
              <a:gd name="connsiteX18" fmla="*/ 1771858 w 3702390"/>
              <a:gd name="connsiteY18" fmla="*/ 3911086 h 3911086"/>
              <a:gd name="connsiteX19" fmla="*/ 1354017 w 3702390"/>
              <a:gd name="connsiteY19" fmla="*/ 3911086 h 3911086"/>
              <a:gd name="connsiteX20" fmla="*/ 825104 w 3702390"/>
              <a:gd name="connsiteY20" fmla="*/ 3911086 h 3911086"/>
              <a:gd name="connsiteX21" fmla="*/ 0 w 3702390"/>
              <a:gd name="connsiteY21" fmla="*/ 3911086 h 3911086"/>
              <a:gd name="connsiteX22" fmla="*/ 0 w 3702390"/>
              <a:gd name="connsiteY22" fmla="*/ 3391470 h 3911086"/>
              <a:gd name="connsiteX23" fmla="*/ 0 w 3702390"/>
              <a:gd name="connsiteY23" fmla="*/ 2793633 h 3911086"/>
              <a:gd name="connsiteX24" fmla="*/ 0 w 3702390"/>
              <a:gd name="connsiteY24" fmla="*/ 2352239 h 3911086"/>
              <a:gd name="connsiteX25" fmla="*/ 0 w 3702390"/>
              <a:gd name="connsiteY25" fmla="*/ 1910845 h 3911086"/>
              <a:gd name="connsiteX26" fmla="*/ 0 w 3702390"/>
              <a:gd name="connsiteY26" fmla="*/ 1273897 h 3911086"/>
              <a:gd name="connsiteX27" fmla="*/ 0 w 3702390"/>
              <a:gd name="connsiteY27" fmla="*/ 676059 h 3911086"/>
              <a:gd name="connsiteX28" fmla="*/ 0 w 3702390"/>
              <a:gd name="connsiteY28" fmla="*/ 0 h 391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02390" h="3911086" fill="none" extrusionOk="0">
                <a:moveTo>
                  <a:pt x="0" y="0"/>
                </a:moveTo>
                <a:cubicBezTo>
                  <a:pt x="179919" y="-38714"/>
                  <a:pt x="299006" y="17928"/>
                  <a:pt x="491889" y="0"/>
                </a:cubicBezTo>
                <a:cubicBezTo>
                  <a:pt x="684772" y="-17928"/>
                  <a:pt x="852735" y="61368"/>
                  <a:pt x="1020802" y="0"/>
                </a:cubicBezTo>
                <a:cubicBezTo>
                  <a:pt x="1188869" y="-61368"/>
                  <a:pt x="1465701" y="61234"/>
                  <a:pt x="1586739" y="0"/>
                </a:cubicBezTo>
                <a:cubicBezTo>
                  <a:pt x="1707777" y="-61234"/>
                  <a:pt x="1895466" y="50179"/>
                  <a:pt x="2041604" y="0"/>
                </a:cubicBezTo>
                <a:cubicBezTo>
                  <a:pt x="2187742" y="-50179"/>
                  <a:pt x="2267490" y="34216"/>
                  <a:pt x="2459445" y="0"/>
                </a:cubicBezTo>
                <a:cubicBezTo>
                  <a:pt x="2651400" y="-34216"/>
                  <a:pt x="2805482" y="7348"/>
                  <a:pt x="2988358" y="0"/>
                </a:cubicBezTo>
                <a:cubicBezTo>
                  <a:pt x="3171234" y="-7348"/>
                  <a:pt x="3390113" y="61673"/>
                  <a:pt x="3702390" y="0"/>
                </a:cubicBezTo>
                <a:cubicBezTo>
                  <a:pt x="3714207" y="201204"/>
                  <a:pt x="3653831" y="375028"/>
                  <a:pt x="3702390" y="480505"/>
                </a:cubicBezTo>
                <a:cubicBezTo>
                  <a:pt x="3750949" y="585983"/>
                  <a:pt x="3692866" y="732494"/>
                  <a:pt x="3702390" y="961010"/>
                </a:cubicBezTo>
                <a:cubicBezTo>
                  <a:pt x="3711914" y="1189526"/>
                  <a:pt x="3700178" y="1266359"/>
                  <a:pt x="3702390" y="1402404"/>
                </a:cubicBezTo>
                <a:cubicBezTo>
                  <a:pt x="3704602" y="1538449"/>
                  <a:pt x="3664236" y="1846327"/>
                  <a:pt x="3702390" y="2000241"/>
                </a:cubicBezTo>
                <a:cubicBezTo>
                  <a:pt x="3740544" y="2154155"/>
                  <a:pt x="3667036" y="2454110"/>
                  <a:pt x="3702390" y="2637189"/>
                </a:cubicBezTo>
                <a:cubicBezTo>
                  <a:pt x="3737744" y="2820268"/>
                  <a:pt x="3633091" y="2994129"/>
                  <a:pt x="3702390" y="3274138"/>
                </a:cubicBezTo>
                <a:cubicBezTo>
                  <a:pt x="3771689" y="3554147"/>
                  <a:pt x="3693945" y="3693679"/>
                  <a:pt x="3702390" y="3911086"/>
                </a:cubicBezTo>
                <a:cubicBezTo>
                  <a:pt x="3579366" y="3929980"/>
                  <a:pt x="3291885" y="3873872"/>
                  <a:pt x="3173477" y="3911086"/>
                </a:cubicBezTo>
                <a:cubicBezTo>
                  <a:pt x="3055069" y="3948300"/>
                  <a:pt x="2869750" y="3877822"/>
                  <a:pt x="2755636" y="3911086"/>
                </a:cubicBezTo>
                <a:cubicBezTo>
                  <a:pt x="2641522" y="3944350"/>
                  <a:pt x="2437547" y="3875422"/>
                  <a:pt x="2189699" y="3911086"/>
                </a:cubicBezTo>
                <a:cubicBezTo>
                  <a:pt x="1941851" y="3946750"/>
                  <a:pt x="1922744" y="3908389"/>
                  <a:pt x="1771858" y="3911086"/>
                </a:cubicBezTo>
                <a:cubicBezTo>
                  <a:pt x="1620972" y="3913783"/>
                  <a:pt x="1515834" y="3880571"/>
                  <a:pt x="1354017" y="3911086"/>
                </a:cubicBezTo>
                <a:cubicBezTo>
                  <a:pt x="1192200" y="3941601"/>
                  <a:pt x="1013147" y="3878970"/>
                  <a:pt x="825104" y="3911086"/>
                </a:cubicBezTo>
                <a:cubicBezTo>
                  <a:pt x="637061" y="3943202"/>
                  <a:pt x="360908" y="3870545"/>
                  <a:pt x="0" y="3911086"/>
                </a:cubicBezTo>
                <a:cubicBezTo>
                  <a:pt x="-12600" y="3659064"/>
                  <a:pt x="21342" y="3515854"/>
                  <a:pt x="0" y="3391470"/>
                </a:cubicBezTo>
                <a:cubicBezTo>
                  <a:pt x="-21342" y="3267086"/>
                  <a:pt x="2448" y="3083858"/>
                  <a:pt x="0" y="2793633"/>
                </a:cubicBezTo>
                <a:cubicBezTo>
                  <a:pt x="-2448" y="2503408"/>
                  <a:pt x="8244" y="2477192"/>
                  <a:pt x="0" y="2352239"/>
                </a:cubicBezTo>
                <a:cubicBezTo>
                  <a:pt x="-8244" y="2227286"/>
                  <a:pt x="14632" y="2089675"/>
                  <a:pt x="0" y="1910845"/>
                </a:cubicBezTo>
                <a:cubicBezTo>
                  <a:pt x="-14632" y="1732015"/>
                  <a:pt x="9082" y="1480522"/>
                  <a:pt x="0" y="1273897"/>
                </a:cubicBezTo>
                <a:cubicBezTo>
                  <a:pt x="-9082" y="1067272"/>
                  <a:pt x="27796" y="824508"/>
                  <a:pt x="0" y="676059"/>
                </a:cubicBezTo>
                <a:cubicBezTo>
                  <a:pt x="-27796" y="527610"/>
                  <a:pt x="34504" y="239682"/>
                  <a:pt x="0" y="0"/>
                </a:cubicBezTo>
                <a:close/>
              </a:path>
              <a:path w="3702390" h="3911086" stroke="0" extrusionOk="0">
                <a:moveTo>
                  <a:pt x="0" y="0"/>
                </a:moveTo>
                <a:cubicBezTo>
                  <a:pt x="105346" y="-25802"/>
                  <a:pt x="248313" y="52481"/>
                  <a:pt x="491889" y="0"/>
                </a:cubicBezTo>
                <a:cubicBezTo>
                  <a:pt x="735465" y="-52481"/>
                  <a:pt x="892097" y="53294"/>
                  <a:pt x="1020802" y="0"/>
                </a:cubicBezTo>
                <a:cubicBezTo>
                  <a:pt x="1149507" y="-53294"/>
                  <a:pt x="1370375" y="31525"/>
                  <a:pt x="1549715" y="0"/>
                </a:cubicBezTo>
                <a:cubicBezTo>
                  <a:pt x="1729055" y="-31525"/>
                  <a:pt x="1780884" y="20042"/>
                  <a:pt x="1967556" y="0"/>
                </a:cubicBezTo>
                <a:cubicBezTo>
                  <a:pt x="2154228" y="-20042"/>
                  <a:pt x="2241347" y="1456"/>
                  <a:pt x="2422421" y="0"/>
                </a:cubicBezTo>
                <a:cubicBezTo>
                  <a:pt x="2603496" y="-1456"/>
                  <a:pt x="2699568" y="32693"/>
                  <a:pt x="2914310" y="0"/>
                </a:cubicBezTo>
                <a:cubicBezTo>
                  <a:pt x="3129052" y="-32693"/>
                  <a:pt x="3322854" y="86511"/>
                  <a:pt x="3702390" y="0"/>
                </a:cubicBezTo>
                <a:cubicBezTo>
                  <a:pt x="3726340" y="211732"/>
                  <a:pt x="3681148" y="282301"/>
                  <a:pt x="3702390" y="480505"/>
                </a:cubicBezTo>
                <a:cubicBezTo>
                  <a:pt x="3723632" y="678709"/>
                  <a:pt x="3676767" y="742021"/>
                  <a:pt x="3702390" y="1000121"/>
                </a:cubicBezTo>
                <a:cubicBezTo>
                  <a:pt x="3728013" y="1258221"/>
                  <a:pt x="3664670" y="1224354"/>
                  <a:pt x="3702390" y="1441515"/>
                </a:cubicBezTo>
                <a:cubicBezTo>
                  <a:pt x="3740110" y="1658676"/>
                  <a:pt x="3673249" y="1777022"/>
                  <a:pt x="3702390" y="2000241"/>
                </a:cubicBezTo>
                <a:cubicBezTo>
                  <a:pt x="3731531" y="2223460"/>
                  <a:pt x="3636116" y="2440952"/>
                  <a:pt x="3702390" y="2558968"/>
                </a:cubicBezTo>
                <a:cubicBezTo>
                  <a:pt x="3768664" y="2676984"/>
                  <a:pt x="3663797" y="2940484"/>
                  <a:pt x="3702390" y="3117694"/>
                </a:cubicBezTo>
                <a:cubicBezTo>
                  <a:pt x="3740983" y="3294904"/>
                  <a:pt x="3630362" y="3700748"/>
                  <a:pt x="3702390" y="3911086"/>
                </a:cubicBezTo>
                <a:cubicBezTo>
                  <a:pt x="3544326" y="3924138"/>
                  <a:pt x="3315537" y="3893818"/>
                  <a:pt x="3136453" y="3911086"/>
                </a:cubicBezTo>
                <a:cubicBezTo>
                  <a:pt x="2957369" y="3928354"/>
                  <a:pt x="2911644" y="3865955"/>
                  <a:pt x="2718612" y="3911086"/>
                </a:cubicBezTo>
                <a:cubicBezTo>
                  <a:pt x="2525580" y="3956217"/>
                  <a:pt x="2464245" y="3864415"/>
                  <a:pt x="2300771" y="3911086"/>
                </a:cubicBezTo>
                <a:cubicBezTo>
                  <a:pt x="2137297" y="3957757"/>
                  <a:pt x="2027954" y="3909779"/>
                  <a:pt x="1808882" y="3911086"/>
                </a:cubicBezTo>
                <a:cubicBezTo>
                  <a:pt x="1589810" y="3912393"/>
                  <a:pt x="1586222" y="3885863"/>
                  <a:pt x="1391041" y="3911086"/>
                </a:cubicBezTo>
                <a:cubicBezTo>
                  <a:pt x="1195860" y="3936309"/>
                  <a:pt x="1094331" y="3859934"/>
                  <a:pt x="825104" y="3911086"/>
                </a:cubicBezTo>
                <a:cubicBezTo>
                  <a:pt x="555877" y="3962238"/>
                  <a:pt x="166551" y="3868070"/>
                  <a:pt x="0" y="3911086"/>
                </a:cubicBezTo>
                <a:cubicBezTo>
                  <a:pt x="-56341" y="3778454"/>
                  <a:pt x="42986" y="3527523"/>
                  <a:pt x="0" y="3391470"/>
                </a:cubicBezTo>
                <a:cubicBezTo>
                  <a:pt x="-42986" y="3255417"/>
                  <a:pt x="15375" y="3091717"/>
                  <a:pt x="0" y="2910965"/>
                </a:cubicBezTo>
                <a:cubicBezTo>
                  <a:pt x="-15375" y="2730214"/>
                  <a:pt x="6319" y="2601745"/>
                  <a:pt x="0" y="2469571"/>
                </a:cubicBezTo>
                <a:cubicBezTo>
                  <a:pt x="-6319" y="2337397"/>
                  <a:pt x="61329" y="2161280"/>
                  <a:pt x="0" y="1949956"/>
                </a:cubicBezTo>
                <a:cubicBezTo>
                  <a:pt x="-61329" y="1738632"/>
                  <a:pt x="28338" y="1630700"/>
                  <a:pt x="0" y="1313007"/>
                </a:cubicBezTo>
                <a:cubicBezTo>
                  <a:pt x="-28338" y="995314"/>
                  <a:pt x="38774" y="1015192"/>
                  <a:pt x="0" y="754281"/>
                </a:cubicBezTo>
                <a:cubicBezTo>
                  <a:pt x="-38774" y="493370"/>
                  <a:pt x="80362" y="15222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533461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451107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6065" y="3685593"/>
            <a:ext cx="8091869" cy="97971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СВЕЧНАЯ ВИКТОРИНА</a:t>
            </a:r>
          </a:p>
        </p:txBody>
      </p:sp>
    </p:spTree>
    <p:extLst>
      <p:ext uri="{BB962C8B-B14F-4D97-AF65-F5344CB8AC3E}">
        <p14:creationId xmlns:p14="http://schemas.microsoft.com/office/powerpoint/2010/main" val="2892000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BDF63E-DE3F-4E93-B4DB-936AAB56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7820"/>
            <a:ext cx="8659905" cy="84428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СВЕЧНАЯ ВИКТОРИНА. ВОПРОС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6B1B8-DF17-43F2-AE0D-1E0C2D2742CD}"/>
              </a:ext>
            </a:extLst>
          </p:cNvPr>
          <p:cNvSpPr txBox="1"/>
          <p:nvPr/>
        </p:nvSpPr>
        <p:spPr>
          <a:xfrm>
            <a:off x="335902" y="2413338"/>
            <a:ext cx="84348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Разные песни с одним и тем же названием поют и Михаил Шуфутинский, и «Парк Горького»,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и Алла Пугачева. </a:t>
            </a:r>
          </a:p>
          <a:p>
            <a:endParaRPr lang="ru-RU" sz="2400" b="1" dirty="0">
              <a:solidFill>
                <a:schemeClr val="bg1"/>
              </a:solidFill>
              <a:latin typeface="Comfortaa Medium" pitchFamily="2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Какое название верное?</a:t>
            </a:r>
          </a:p>
          <a:p>
            <a:endParaRPr lang="ru-RU" sz="2400" b="1" dirty="0">
              <a:solidFill>
                <a:schemeClr val="bg1"/>
              </a:solidFill>
              <a:latin typeface="Comfortaa Medium" pitchFamily="2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1. Свеча горела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2. Две свечи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3. Баллада о свечах</a:t>
            </a:r>
          </a:p>
        </p:txBody>
      </p:sp>
      <p:pic>
        <p:nvPicPr>
          <p:cNvPr id="6" name="Рисунок 5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5149D5DE-AB49-417E-9FB6-DB4AF173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415004" y="4865780"/>
            <a:ext cx="103569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BDF63E-DE3F-4E93-B4DB-936AAB56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77820"/>
            <a:ext cx="8659905" cy="84428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СВЕЧНАЯ ВИКТОРИНА. ВОПРОС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6B1B8-DF17-43F2-AE0D-1E0C2D2742CD}"/>
              </a:ext>
            </a:extLst>
          </p:cNvPr>
          <p:cNvSpPr txBox="1"/>
          <p:nvPr/>
        </p:nvSpPr>
        <p:spPr>
          <a:xfrm>
            <a:off x="335902" y="2413338"/>
            <a:ext cx="86599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Вощину изготавливают на заводах по переработке воскового сырья.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Для чего её используют помимо изготовления свечей: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- облепляют вощиной улей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- изготавливают мыло </a:t>
            </a:r>
          </a:p>
          <a:p>
            <a:r>
              <a:rPr lang="ru-RU" sz="2400" b="1" dirty="0">
                <a:solidFill>
                  <a:schemeClr val="bg1"/>
                </a:solidFill>
                <a:latin typeface="Comfortaa Medium" pitchFamily="2" charset="0"/>
              </a:rPr>
              <a:t>- она закрепляется в рамке, которая вставляется в улей, что ускоряет постройку сотов пчелами</a:t>
            </a:r>
          </a:p>
        </p:txBody>
      </p:sp>
      <p:pic>
        <p:nvPicPr>
          <p:cNvPr id="6" name="Рисунок 5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5149D5DE-AB49-417E-9FB6-DB4AF173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4756" flipH="1">
            <a:off x="6895322" y="5637607"/>
            <a:ext cx="103569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6065" y="3153748"/>
            <a:ext cx="8091869" cy="188978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60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ЛУЧШИЙ МОЙ ПОДАРОЧЕК – ЭТО ТЫ!</a:t>
            </a:r>
          </a:p>
        </p:txBody>
      </p:sp>
    </p:spTree>
    <p:extLst>
      <p:ext uri="{BB962C8B-B14F-4D97-AF65-F5344CB8AC3E}">
        <p14:creationId xmlns:p14="http://schemas.microsoft.com/office/powerpoint/2010/main" val="913562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9BDF63E-DE3F-4E93-B4DB-936AAB56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47" y="1028088"/>
            <a:ext cx="8659905" cy="89401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СВЕЧНАЯ ВИКТОРИНА. ВОПРОС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6B1B8-DF17-43F2-AE0D-1E0C2D2742CD}"/>
              </a:ext>
            </a:extLst>
          </p:cNvPr>
          <p:cNvSpPr txBox="1"/>
          <p:nvPr/>
        </p:nvSpPr>
        <p:spPr>
          <a:xfrm>
            <a:off x="345233" y="2070332"/>
            <a:ext cx="86599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Чем полезны свечи из медовой вощины: </a:t>
            </a:r>
          </a:p>
          <a:p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во время горения воск выделяет полезные для здоровья фитонциды: антисептики, иммуностимуляторы. </a:t>
            </a:r>
          </a:p>
          <a:p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у пчелиного воска более высокая температура горения, по спектру цвет ближе к естественному солнечному свету. </a:t>
            </a:r>
          </a:p>
          <a:p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    Это уменьшает напряжение глаз и головные боли. </a:t>
            </a:r>
          </a:p>
          <a:p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свечи из пчелиного воска выпускают отрицательные ионы при горении; они очищают воздух.</a:t>
            </a:r>
          </a:p>
        </p:txBody>
      </p:sp>
      <p:pic>
        <p:nvPicPr>
          <p:cNvPr id="7" name="Рисунок 6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0E4034A5-9538-46E1-BF34-3C4FB733D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4756" flipH="1">
            <a:off x="8271655" y="2962501"/>
            <a:ext cx="777581" cy="686513"/>
          </a:xfrm>
          <a:prstGeom prst="rect">
            <a:avLst/>
          </a:prstGeom>
        </p:spPr>
      </p:pic>
      <p:pic>
        <p:nvPicPr>
          <p:cNvPr id="8" name="Рисунок 7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D0F69EA6-EA5E-48EF-9992-C42B6A13D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4756" flipH="1">
            <a:off x="8271655" y="4076492"/>
            <a:ext cx="777581" cy="686513"/>
          </a:xfrm>
          <a:prstGeom prst="rect">
            <a:avLst/>
          </a:prstGeom>
        </p:spPr>
      </p:pic>
      <p:pic>
        <p:nvPicPr>
          <p:cNvPr id="9" name="Рисунок 8" descr="Направленный вправо указательный палец, тыльная сторона руки со сплошной заливкой">
            <a:extLst>
              <a:ext uri="{FF2B5EF4-FFF2-40B4-BE49-F238E27FC236}">
                <a16:creationId xmlns:a16="http://schemas.microsoft.com/office/drawing/2014/main" id="{11F1E307-1A8D-495D-A9C4-8472F368B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4756" flipH="1">
            <a:off x="8271655" y="5391295"/>
            <a:ext cx="777581" cy="6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0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НАМ ПОТРЕБУЕТСЯ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447320" y="2507781"/>
            <a:ext cx="4329953" cy="3454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Лист вощины. 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Фитиль.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Лента и джут для украшения (по желанию).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Канцелярский нож.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Плотный материал - мат/дощечка/клеенка - для защиты мебели. </a:t>
            </a:r>
          </a:p>
          <a:p>
            <a:pPr marL="457200" indent="-457200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Линейка.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204EB2-8088-4813-9171-007BAAE44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61" y="1995673"/>
            <a:ext cx="3545633" cy="4478695"/>
          </a:xfrm>
          <a:custGeom>
            <a:avLst/>
            <a:gdLst>
              <a:gd name="connsiteX0" fmla="*/ 0 w 3545633"/>
              <a:gd name="connsiteY0" fmla="*/ 0 h 4478695"/>
              <a:gd name="connsiteX1" fmla="*/ 661851 w 3545633"/>
              <a:gd name="connsiteY1" fmla="*/ 0 h 4478695"/>
              <a:gd name="connsiteX2" fmla="*/ 1288247 w 3545633"/>
              <a:gd name="connsiteY2" fmla="*/ 0 h 4478695"/>
              <a:gd name="connsiteX3" fmla="*/ 1950098 w 3545633"/>
              <a:gd name="connsiteY3" fmla="*/ 0 h 4478695"/>
              <a:gd name="connsiteX4" fmla="*/ 2611950 w 3545633"/>
              <a:gd name="connsiteY4" fmla="*/ 0 h 4478695"/>
              <a:gd name="connsiteX5" fmla="*/ 3545633 w 3545633"/>
              <a:gd name="connsiteY5" fmla="*/ 0 h 4478695"/>
              <a:gd name="connsiteX6" fmla="*/ 3545633 w 3545633"/>
              <a:gd name="connsiteY6" fmla="*/ 649411 h 4478695"/>
              <a:gd name="connsiteX7" fmla="*/ 3545633 w 3545633"/>
              <a:gd name="connsiteY7" fmla="*/ 1298822 h 4478695"/>
              <a:gd name="connsiteX8" fmla="*/ 3545633 w 3545633"/>
              <a:gd name="connsiteY8" fmla="*/ 1948232 h 4478695"/>
              <a:gd name="connsiteX9" fmla="*/ 3545633 w 3545633"/>
              <a:gd name="connsiteY9" fmla="*/ 2418495 h 4478695"/>
              <a:gd name="connsiteX10" fmla="*/ 3545633 w 3545633"/>
              <a:gd name="connsiteY10" fmla="*/ 2933545 h 4478695"/>
              <a:gd name="connsiteX11" fmla="*/ 3545633 w 3545633"/>
              <a:gd name="connsiteY11" fmla="*/ 3359021 h 4478695"/>
              <a:gd name="connsiteX12" fmla="*/ 3545633 w 3545633"/>
              <a:gd name="connsiteY12" fmla="*/ 3829284 h 4478695"/>
              <a:gd name="connsiteX13" fmla="*/ 3545633 w 3545633"/>
              <a:gd name="connsiteY13" fmla="*/ 4478695 h 4478695"/>
              <a:gd name="connsiteX14" fmla="*/ 2990150 w 3545633"/>
              <a:gd name="connsiteY14" fmla="*/ 4478695 h 4478695"/>
              <a:gd name="connsiteX15" fmla="*/ 2505581 w 3545633"/>
              <a:gd name="connsiteY15" fmla="*/ 4478695 h 4478695"/>
              <a:gd name="connsiteX16" fmla="*/ 1985554 w 3545633"/>
              <a:gd name="connsiteY16" fmla="*/ 4478695 h 4478695"/>
              <a:gd name="connsiteX17" fmla="*/ 1394616 w 3545633"/>
              <a:gd name="connsiteY17" fmla="*/ 4478695 h 4478695"/>
              <a:gd name="connsiteX18" fmla="*/ 910046 w 3545633"/>
              <a:gd name="connsiteY18" fmla="*/ 4478695 h 4478695"/>
              <a:gd name="connsiteX19" fmla="*/ 0 w 3545633"/>
              <a:gd name="connsiteY19" fmla="*/ 4478695 h 4478695"/>
              <a:gd name="connsiteX20" fmla="*/ 0 w 3545633"/>
              <a:gd name="connsiteY20" fmla="*/ 4053219 h 4478695"/>
              <a:gd name="connsiteX21" fmla="*/ 0 w 3545633"/>
              <a:gd name="connsiteY21" fmla="*/ 3627743 h 4478695"/>
              <a:gd name="connsiteX22" fmla="*/ 0 w 3545633"/>
              <a:gd name="connsiteY22" fmla="*/ 3112693 h 4478695"/>
              <a:gd name="connsiteX23" fmla="*/ 0 w 3545633"/>
              <a:gd name="connsiteY23" fmla="*/ 2642430 h 4478695"/>
              <a:gd name="connsiteX24" fmla="*/ 0 w 3545633"/>
              <a:gd name="connsiteY24" fmla="*/ 2037806 h 4478695"/>
              <a:gd name="connsiteX25" fmla="*/ 0 w 3545633"/>
              <a:gd name="connsiteY25" fmla="*/ 1388395 h 4478695"/>
              <a:gd name="connsiteX26" fmla="*/ 0 w 3545633"/>
              <a:gd name="connsiteY26" fmla="*/ 918132 h 4478695"/>
              <a:gd name="connsiteX27" fmla="*/ 0 w 3545633"/>
              <a:gd name="connsiteY27" fmla="*/ 0 h 447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545633" h="4478695" fill="none" extrusionOk="0">
                <a:moveTo>
                  <a:pt x="0" y="0"/>
                </a:moveTo>
                <a:cubicBezTo>
                  <a:pt x="289263" y="-27530"/>
                  <a:pt x="451613" y="38402"/>
                  <a:pt x="661851" y="0"/>
                </a:cubicBezTo>
                <a:cubicBezTo>
                  <a:pt x="872089" y="-38402"/>
                  <a:pt x="1143145" y="43063"/>
                  <a:pt x="1288247" y="0"/>
                </a:cubicBezTo>
                <a:cubicBezTo>
                  <a:pt x="1433349" y="-43063"/>
                  <a:pt x="1792385" y="9218"/>
                  <a:pt x="1950098" y="0"/>
                </a:cubicBezTo>
                <a:cubicBezTo>
                  <a:pt x="2107811" y="-9218"/>
                  <a:pt x="2451380" y="20"/>
                  <a:pt x="2611950" y="0"/>
                </a:cubicBezTo>
                <a:cubicBezTo>
                  <a:pt x="2772520" y="-20"/>
                  <a:pt x="3100693" y="11572"/>
                  <a:pt x="3545633" y="0"/>
                </a:cubicBezTo>
                <a:cubicBezTo>
                  <a:pt x="3622113" y="196161"/>
                  <a:pt x="3544922" y="339029"/>
                  <a:pt x="3545633" y="649411"/>
                </a:cubicBezTo>
                <a:cubicBezTo>
                  <a:pt x="3546344" y="959793"/>
                  <a:pt x="3511100" y="1139358"/>
                  <a:pt x="3545633" y="1298822"/>
                </a:cubicBezTo>
                <a:cubicBezTo>
                  <a:pt x="3580166" y="1458286"/>
                  <a:pt x="3514418" y="1777064"/>
                  <a:pt x="3545633" y="1948232"/>
                </a:cubicBezTo>
                <a:cubicBezTo>
                  <a:pt x="3576848" y="2119400"/>
                  <a:pt x="3489398" y="2214380"/>
                  <a:pt x="3545633" y="2418495"/>
                </a:cubicBezTo>
                <a:cubicBezTo>
                  <a:pt x="3601868" y="2622610"/>
                  <a:pt x="3499753" y="2742125"/>
                  <a:pt x="3545633" y="2933545"/>
                </a:cubicBezTo>
                <a:cubicBezTo>
                  <a:pt x="3591513" y="3124965"/>
                  <a:pt x="3527482" y="3232797"/>
                  <a:pt x="3545633" y="3359021"/>
                </a:cubicBezTo>
                <a:cubicBezTo>
                  <a:pt x="3563784" y="3485245"/>
                  <a:pt x="3542653" y="3723081"/>
                  <a:pt x="3545633" y="3829284"/>
                </a:cubicBezTo>
                <a:cubicBezTo>
                  <a:pt x="3548613" y="3935487"/>
                  <a:pt x="3471434" y="4221115"/>
                  <a:pt x="3545633" y="4478695"/>
                </a:cubicBezTo>
                <a:cubicBezTo>
                  <a:pt x="3307267" y="4529306"/>
                  <a:pt x="3254659" y="4423580"/>
                  <a:pt x="2990150" y="4478695"/>
                </a:cubicBezTo>
                <a:cubicBezTo>
                  <a:pt x="2725641" y="4533810"/>
                  <a:pt x="2644856" y="4443572"/>
                  <a:pt x="2505581" y="4478695"/>
                </a:cubicBezTo>
                <a:cubicBezTo>
                  <a:pt x="2366306" y="4513818"/>
                  <a:pt x="2094101" y="4457509"/>
                  <a:pt x="1985554" y="4478695"/>
                </a:cubicBezTo>
                <a:cubicBezTo>
                  <a:pt x="1877007" y="4499881"/>
                  <a:pt x="1552711" y="4432489"/>
                  <a:pt x="1394616" y="4478695"/>
                </a:cubicBezTo>
                <a:cubicBezTo>
                  <a:pt x="1236521" y="4524901"/>
                  <a:pt x="1110355" y="4461211"/>
                  <a:pt x="910046" y="4478695"/>
                </a:cubicBezTo>
                <a:cubicBezTo>
                  <a:pt x="709737" y="4496179"/>
                  <a:pt x="424227" y="4424823"/>
                  <a:pt x="0" y="4478695"/>
                </a:cubicBezTo>
                <a:cubicBezTo>
                  <a:pt x="-37280" y="4385137"/>
                  <a:pt x="45306" y="4224157"/>
                  <a:pt x="0" y="4053219"/>
                </a:cubicBezTo>
                <a:cubicBezTo>
                  <a:pt x="-45306" y="3882281"/>
                  <a:pt x="33521" y="3759123"/>
                  <a:pt x="0" y="3627743"/>
                </a:cubicBezTo>
                <a:cubicBezTo>
                  <a:pt x="-33521" y="3496363"/>
                  <a:pt x="56695" y="3235018"/>
                  <a:pt x="0" y="3112693"/>
                </a:cubicBezTo>
                <a:cubicBezTo>
                  <a:pt x="-56695" y="2990368"/>
                  <a:pt x="21898" y="2852661"/>
                  <a:pt x="0" y="2642430"/>
                </a:cubicBezTo>
                <a:cubicBezTo>
                  <a:pt x="-21898" y="2432199"/>
                  <a:pt x="18687" y="2309681"/>
                  <a:pt x="0" y="2037806"/>
                </a:cubicBezTo>
                <a:cubicBezTo>
                  <a:pt x="-18687" y="1765931"/>
                  <a:pt x="3847" y="1638594"/>
                  <a:pt x="0" y="1388395"/>
                </a:cubicBezTo>
                <a:cubicBezTo>
                  <a:pt x="-3847" y="1138196"/>
                  <a:pt x="52008" y="1143573"/>
                  <a:pt x="0" y="918132"/>
                </a:cubicBezTo>
                <a:cubicBezTo>
                  <a:pt x="-52008" y="692691"/>
                  <a:pt x="4476" y="280258"/>
                  <a:pt x="0" y="0"/>
                </a:cubicBezTo>
                <a:close/>
              </a:path>
              <a:path w="3545633" h="4478695" stroke="0" extrusionOk="0">
                <a:moveTo>
                  <a:pt x="0" y="0"/>
                </a:moveTo>
                <a:cubicBezTo>
                  <a:pt x="202911" y="-10364"/>
                  <a:pt x="349117" y="42695"/>
                  <a:pt x="590939" y="0"/>
                </a:cubicBezTo>
                <a:cubicBezTo>
                  <a:pt x="832761" y="-42695"/>
                  <a:pt x="1032821" y="49318"/>
                  <a:pt x="1146421" y="0"/>
                </a:cubicBezTo>
                <a:cubicBezTo>
                  <a:pt x="1260021" y="-49318"/>
                  <a:pt x="1531812" y="31541"/>
                  <a:pt x="1701904" y="0"/>
                </a:cubicBezTo>
                <a:cubicBezTo>
                  <a:pt x="1871996" y="-31541"/>
                  <a:pt x="2080334" y="63724"/>
                  <a:pt x="2292843" y="0"/>
                </a:cubicBezTo>
                <a:cubicBezTo>
                  <a:pt x="2505352" y="-63724"/>
                  <a:pt x="2717037" y="54319"/>
                  <a:pt x="2848325" y="0"/>
                </a:cubicBezTo>
                <a:cubicBezTo>
                  <a:pt x="2979613" y="-54319"/>
                  <a:pt x="3401635" y="54221"/>
                  <a:pt x="3545633" y="0"/>
                </a:cubicBezTo>
                <a:cubicBezTo>
                  <a:pt x="3596682" y="217916"/>
                  <a:pt x="3504347" y="420994"/>
                  <a:pt x="3545633" y="559837"/>
                </a:cubicBezTo>
                <a:cubicBezTo>
                  <a:pt x="3586919" y="698680"/>
                  <a:pt x="3517731" y="857566"/>
                  <a:pt x="3545633" y="1074887"/>
                </a:cubicBezTo>
                <a:cubicBezTo>
                  <a:pt x="3573535" y="1292208"/>
                  <a:pt x="3526147" y="1341502"/>
                  <a:pt x="3545633" y="1500363"/>
                </a:cubicBezTo>
                <a:cubicBezTo>
                  <a:pt x="3565119" y="1659224"/>
                  <a:pt x="3525726" y="1788128"/>
                  <a:pt x="3545633" y="1925839"/>
                </a:cubicBezTo>
                <a:cubicBezTo>
                  <a:pt x="3565540" y="2063550"/>
                  <a:pt x="3509065" y="2182023"/>
                  <a:pt x="3545633" y="2351315"/>
                </a:cubicBezTo>
                <a:cubicBezTo>
                  <a:pt x="3582201" y="2520607"/>
                  <a:pt x="3506428" y="2705272"/>
                  <a:pt x="3545633" y="2821578"/>
                </a:cubicBezTo>
                <a:cubicBezTo>
                  <a:pt x="3584838" y="2937884"/>
                  <a:pt x="3483863" y="3196435"/>
                  <a:pt x="3545633" y="3336628"/>
                </a:cubicBezTo>
                <a:cubicBezTo>
                  <a:pt x="3607403" y="3476821"/>
                  <a:pt x="3471716" y="3777030"/>
                  <a:pt x="3545633" y="3986039"/>
                </a:cubicBezTo>
                <a:cubicBezTo>
                  <a:pt x="3619550" y="4195048"/>
                  <a:pt x="3535880" y="4241379"/>
                  <a:pt x="3545633" y="4478695"/>
                </a:cubicBezTo>
                <a:cubicBezTo>
                  <a:pt x="3339295" y="4496708"/>
                  <a:pt x="3177596" y="4463476"/>
                  <a:pt x="3061063" y="4478695"/>
                </a:cubicBezTo>
                <a:cubicBezTo>
                  <a:pt x="2944530" y="4493914"/>
                  <a:pt x="2586316" y="4478081"/>
                  <a:pt x="2434668" y="4478695"/>
                </a:cubicBezTo>
                <a:cubicBezTo>
                  <a:pt x="2283021" y="4479309"/>
                  <a:pt x="2132457" y="4437236"/>
                  <a:pt x="1843729" y="4478695"/>
                </a:cubicBezTo>
                <a:cubicBezTo>
                  <a:pt x="1555001" y="4520154"/>
                  <a:pt x="1506483" y="4453520"/>
                  <a:pt x="1323703" y="4478695"/>
                </a:cubicBezTo>
                <a:cubicBezTo>
                  <a:pt x="1140923" y="4503870"/>
                  <a:pt x="920275" y="4448991"/>
                  <a:pt x="661851" y="4478695"/>
                </a:cubicBezTo>
                <a:cubicBezTo>
                  <a:pt x="403427" y="4508399"/>
                  <a:pt x="212629" y="4425633"/>
                  <a:pt x="0" y="4478695"/>
                </a:cubicBezTo>
                <a:cubicBezTo>
                  <a:pt x="-39813" y="4178321"/>
                  <a:pt x="41532" y="4052306"/>
                  <a:pt x="0" y="3874071"/>
                </a:cubicBezTo>
                <a:cubicBezTo>
                  <a:pt x="-41532" y="3695836"/>
                  <a:pt x="33299" y="3535043"/>
                  <a:pt x="0" y="3269447"/>
                </a:cubicBezTo>
                <a:cubicBezTo>
                  <a:pt x="-33299" y="3003851"/>
                  <a:pt x="71762" y="2873164"/>
                  <a:pt x="0" y="2664824"/>
                </a:cubicBezTo>
                <a:cubicBezTo>
                  <a:pt x="-71762" y="2456484"/>
                  <a:pt x="5724" y="2169526"/>
                  <a:pt x="0" y="2015413"/>
                </a:cubicBezTo>
                <a:cubicBezTo>
                  <a:pt x="-5724" y="1861300"/>
                  <a:pt x="49899" y="1687718"/>
                  <a:pt x="0" y="1410789"/>
                </a:cubicBezTo>
                <a:cubicBezTo>
                  <a:pt x="-49899" y="1133860"/>
                  <a:pt x="15656" y="986829"/>
                  <a:pt x="0" y="850952"/>
                </a:cubicBezTo>
                <a:cubicBezTo>
                  <a:pt x="-15656" y="715075"/>
                  <a:pt x="68421" y="20469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136599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9676658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5486949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1.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1. Подготовим поверхность для создания свечи : положим мат или постелим клеенку/плотную бумагу.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2. Возьмем лист вощины и с помощью ножа и линейки отрежем горизонтальную полосу. Ширина полоски = желаемой высоте свечи.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3. Возьмём фитиль , чтобы выступал примерно на 1 см с обеих сторон нашей полоски.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E4F2D-5268-4D34-868A-C65BAC90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96" y="2267337"/>
            <a:ext cx="2963856" cy="3901785"/>
          </a:xfrm>
          <a:custGeom>
            <a:avLst/>
            <a:gdLst>
              <a:gd name="connsiteX0" fmla="*/ 0 w 2963856"/>
              <a:gd name="connsiteY0" fmla="*/ 0 h 3901785"/>
              <a:gd name="connsiteX1" fmla="*/ 652048 w 2963856"/>
              <a:gd name="connsiteY1" fmla="*/ 0 h 3901785"/>
              <a:gd name="connsiteX2" fmla="*/ 1185542 w 2963856"/>
              <a:gd name="connsiteY2" fmla="*/ 0 h 3901785"/>
              <a:gd name="connsiteX3" fmla="*/ 1719036 w 2963856"/>
              <a:gd name="connsiteY3" fmla="*/ 0 h 3901785"/>
              <a:gd name="connsiteX4" fmla="*/ 2311808 w 2963856"/>
              <a:gd name="connsiteY4" fmla="*/ 0 h 3901785"/>
              <a:gd name="connsiteX5" fmla="*/ 2963856 w 2963856"/>
              <a:gd name="connsiteY5" fmla="*/ 0 h 3901785"/>
              <a:gd name="connsiteX6" fmla="*/ 2963856 w 2963856"/>
              <a:gd name="connsiteY6" fmla="*/ 440344 h 3901785"/>
              <a:gd name="connsiteX7" fmla="*/ 2963856 w 2963856"/>
              <a:gd name="connsiteY7" fmla="*/ 958724 h 3901785"/>
              <a:gd name="connsiteX8" fmla="*/ 2963856 w 2963856"/>
              <a:gd name="connsiteY8" fmla="*/ 1438086 h 3901785"/>
              <a:gd name="connsiteX9" fmla="*/ 2963856 w 2963856"/>
              <a:gd name="connsiteY9" fmla="*/ 2034502 h 3901785"/>
              <a:gd name="connsiteX10" fmla="*/ 2963856 w 2963856"/>
              <a:gd name="connsiteY10" fmla="*/ 2669936 h 3901785"/>
              <a:gd name="connsiteX11" fmla="*/ 2963856 w 2963856"/>
              <a:gd name="connsiteY11" fmla="*/ 3110280 h 3901785"/>
              <a:gd name="connsiteX12" fmla="*/ 2963856 w 2963856"/>
              <a:gd name="connsiteY12" fmla="*/ 3901785 h 3901785"/>
              <a:gd name="connsiteX13" fmla="*/ 2341446 w 2963856"/>
              <a:gd name="connsiteY13" fmla="*/ 3901785 h 3901785"/>
              <a:gd name="connsiteX14" fmla="*/ 1807952 w 2963856"/>
              <a:gd name="connsiteY14" fmla="*/ 3901785 h 3901785"/>
              <a:gd name="connsiteX15" fmla="*/ 1215181 w 2963856"/>
              <a:gd name="connsiteY15" fmla="*/ 3901785 h 3901785"/>
              <a:gd name="connsiteX16" fmla="*/ 681687 w 2963856"/>
              <a:gd name="connsiteY16" fmla="*/ 3901785 h 3901785"/>
              <a:gd name="connsiteX17" fmla="*/ 0 w 2963856"/>
              <a:gd name="connsiteY17" fmla="*/ 3901785 h 3901785"/>
              <a:gd name="connsiteX18" fmla="*/ 0 w 2963856"/>
              <a:gd name="connsiteY18" fmla="*/ 3383405 h 3901785"/>
              <a:gd name="connsiteX19" fmla="*/ 0 w 2963856"/>
              <a:gd name="connsiteY19" fmla="*/ 2943061 h 3901785"/>
              <a:gd name="connsiteX20" fmla="*/ 0 w 2963856"/>
              <a:gd name="connsiteY20" fmla="*/ 2307627 h 3901785"/>
              <a:gd name="connsiteX21" fmla="*/ 0 w 2963856"/>
              <a:gd name="connsiteY21" fmla="*/ 1828265 h 3901785"/>
              <a:gd name="connsiteX22" fmla="*/ 0 w 2963856"/>
              <a:gd name="connsiteY22" fmla="*/ 1231849 h 3901785"/>
              <a:gd name="connsiteX23" fmla="*/ 0 w 2963856"/>
              <a:gd name="connsiteY23" fmla="*/ 674451 h 3901785"/>
              <a:gd name="connsiteX24" fmla="*/ 0 w 2963856"/>
              <a:gd name="connsiteY24" fmla="*/ 0 h 390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963856" h="3901785" fill="none" extrusionOk="0">
                <a:moveTo>
                  <a:pt x="0" y="0"/>
                </a:moveTo>
                <a:cubicBezTo>
                  <a:pt x="311207" y="-2215"/>
                  <a:pt x="460638" y="40723"/>
                  <a:pt x="652048" y="0"/>
                </a:cubicBezTo>
                <a:cubicBezTo>
                  <a:pt x="843458" y="-40723"/>
                  <a:pt x="1032040" y="13015"/>
                  <a:pt x="1185542" y="0"/>
                </a:cubicBezTo>
                <a:cubicBezTo>
                  <a:pt x="1339044" y="-13015"/>
                  <a:pt x="1470785" y="29864"/>
                  <a:pt x="1719036" y="0"/>
                </a:cubicBezTo>
                <a:cubicBezTo>
                  <a:pt x="1967287" y="-29864"/>
                  <a:pt x="2158730" y="59469"/>
                  <a:pt x="2311808" y="0"/>
                </a:cubicBezTo>
                <a:cubicBezTo>
                  <a:pt x="2464886" y="-59469"/>
                  <a:pt x="2719339" y="66115"/>
                  <a:pt x="2963856" y="0"/>
                </a:cubicBezTo>
                <a:cubicBezTo>
                  <a:pt x="3015961" y="161004"/>
                  <a:pt x="2941103" y="239783"/>
                  <a:pt x="2963856" y="440344"/>
                </a:cubicBezTo>
                <a:cubicBezTo>
                  <a:pt x="2986609" y="640905"/>
                  <a:pt x="2946633" y="750991"/>
                  <a:pt x="2963856" y="958724"/>
                </a:cubicBezTo>
                <a:cubicBezTo>
                  <a:pt x="2981079" y="1166457"/>
                  <a:pt x="2962437" y="1232934"/>
                  <a:pt x="2963856" y="1438086"/>
                </a:cubicBezTo>
                <a:cubicBezTo>
                  <a:pt x="2965275" y="1643238"/>
                  <a:pt x="2957426" y="1836494"/>
                  <a:pt x="2963856" y="2034502"/>
                </a:cubicBezTo>
                <a:cubicBezTo>
                  <a:pt x="2970286" y="2232510"/>
                  <a:pt x="2963390" y="2434510"/>
                  <a:pt x="2963856" y="2669936"/>
                </a:cubicBezTo>
                <a:cubicBezTo>
                  <a:pt x="2964322" y="2905362"/>
                  <a:pt x="2912154" y="3002789"/>
                  <a:pt x="2963856" y="3110280"/>
                </a:cubicBezTo>
                <a:cubicBezTo>
                  <a:pt x="3015558" y="3217771"/>
                  <a:pt x="2886841" y="3554082"/>
                  <a:pt x="2963856" y="3901785"/>
                </a:cubicBezTo>
                <a:cubicBezTo>
                  <a:pt x="2711106" y="3971557"/>
                  <a:pt x="2611745" y="3870179"/>
                  <a:pt x="2341446" y="3901785"/>
                </a:cubicBezTo>
                <a:cubicBezTo>
                  <a:pt x="2071147" y="3933391"/>
                  <a:pt x="1954119" y="3861664"/>
                  <a:pt x="1807952" y="3901785"/>
                </a:cubicBezTo>
                <a:cubicBezTo>
                  <a:pt x="1661785" y="3941906"/>
                  <a:pt x="1418702" y="3853376"/>
                  <a:pt x="1215181" y="3901785"/>
                </a:cubicBezTo>
                <a:cubicBezTo>
                  <a:pt x="1011660" y="3950194"/>
                  <a:pt x="803040" y="3873019"/>
                  <a:pt x="681687" y="3901785"/>
                </a:cubicBezTo>
                <a:cubicBezTo>
                  <a:pt x="560334" y="3930551"/>
                  <a:pt x="328240" y="3833867"/>
                  <a:pt x="0" y="3901785"/>
                </a:cubicBezTo>
                <a:cubicBezTo>
                  <a:pt x="-28012" y="3694878"/>
                  <a:pt x="1703" y="3526628"/>
                  <a:pt x="0" y="3383405"/>
                </a:cubicBezTo>
                <a:cubicBezTo>
                  <a:pt x="-1703" y="3240182"/>
                  <a:pt x="26877" y="3152230"/>
                  <a:pt x="0" y="2943061"/>
                </a:cubicBezTo>
                <a:cubicBezTo>
                  <a:pt x="-26877" y="2733892"/>
                  <a:pt x="65907" y="2594076"/>
                  <a:pt x="0" y="2307627"/>
                </a:cubicBezTo>
                <a:cubicBezTo>
                  <a:pt x="-65907" y="2021178"/>
                  <a:pt x="30892" y="2032334"/>
                  <a:pt x="0" y="1828265"/>
                </a:cubicBezTo>
                <a:cubicBezTo>
                  <a:pt x="-30892" y="1624196"/>
                  <a:pt x="53741" y="1479068"/>
                  <a:pt x="0" y="1231849"/>
                </a:cubicBezTo>
                <a:cubicBezTo>
                  <a:pt x="-53741" y="984630"/>
                  <a:pt x="36501" y="876907"/>
                  <a:pt x="0" y="674451"/>
                </a:cubicBezTo>
                <a:cubicBezTo>
                  <a:pt x="-36501" y="471995"/>
                  <a:pt x="74135" y="165561"/>
                  <a:pt x="0" y="0"/>
                </a:cubicBezTo>
                <a:close/>
              </a:path>
              <a:path w="2963856" h="3901785" stroke="0" extrusionOk="0">
                <a:moveTo>
                  <a:pt x="0" y="0"/>
                </a:moveTo>
                <a:cubicBezTo>
                  <a:pt x="106722" y="-42806"/>
                  <a:pt x="383993" y="50822"/>
                  <a:pt x="503856" y="0"/>
                </a:cubicBezTo>
                <a:cubicBezTo>
                  <a:pt x="623719" y="-50822"/>
                  <a:pt x="921946" y="66711"/>
                  <a:pt x="1066988" y="0"/>
                </a:cubicBezTo>
                <a:cubicBezTo>
                  <a:pt x="1212030" y="-66711"/>
                  <a:pt x="1436124" y="44369"/>
                  <a:pt x="1719036" y="0"/>
                </a:cubicBezTo>
                <a:cubicBezTo>
                  <a:pt x="2001948" y="-44369"/>
                  <a:pt x="1991744" y="61701"/>
                  <a:pt x="2252531" y="0"/>
                </a:cubicBezTo>
                <a:cubicBezTo>
                  <a:pt x="2513318" y="-61701"/>
                  <a:pt x="2608307" y="25234"/>
                  <a:pt x="2963856" y="0"/>
                </a:cubicBezTo>
                <a:cubicBezTo>
                  <a:pt x="3015990" y="115871"/>
                  <a:pt x="2926295" y="281112"/>
                  <a:pt x="2963856" y="518380"/>
                </a:cubicBezTo>
                <a:cubicBezTo>
                  <a:pt x="3001417" y="755648"/>
                  <a:pt x="2937180" y="826843"/>
                  <a:pt x="2963856" y="1075778"/>
                </a:cubicBezTo>
                <a:cubicBezTo>
                  <a:pt x="2990532" y="1324713"/>
                  <a:pt x="2935985" y="1431886"/>
                  <a:pt x="2963856" y="1555140"/>
                </a:cubicBezTo>
                <a:cubicBezTo>
                  <a:pt x="2991727" y="1678394"/>
                  <a:pt x="2941399" y="1926683"/>
                  <a:pt x="2963856" y="2073520"/>
                </a:cubicBezTo>
                <a:cubicBezTo>
                  <a:pt x="2986313" y="2220357"/>
                  <a:pt x="2933878" y="2430731"/>
                  <a:pt x="2963856" y="2591900"/>
                </a:cubicBezTo>
                <a:cubicBezTo>
                  <a:pt x="2993834" y="2753069"/>
                  <a:pt x="2902500" y="2961133"/>
                  <a:pt x="2963856" y="3110280"/>
                </a:cubicBezTo>
                <a:cubicBezTo>
                  <a:pt x="3025212" y="3259427"/>
                  <a:pt x="2919270" y="3722238"/>
                  <a:pt x="2963856" y="3901785"/>
                </a:cubicBezTo>
                <a:cubicBezTo>
                  <a:pt x="2784060" y="3973459"/>
                  <a:pt x="2576436" y="3838078"/>
                  <a:pt x="2311808" y="3901785"/>
                </a:cubicBezTo>
                <a:cubicBezTo>
                  <a:pt x="2047180" y="3965492"/>
                  <a:pt x="1897394" y="3834816"/>
                  <a:pt x="1659759" y="3901785"/>
                </a:cubicBezTo>
                <a:cubicBezTo>
                  <a:pt x="1422124" y="3968754"/>
                  <a:pt x="1321747" y="3885209"/>
                  <a:pt x="1155904" y="3901785"/>
                </a:cubicBezTo>
                <a:cubicBezTo>
                  <a:pt x="990062" y="3918361"/>
                  <a:pt x="883372" y="3870662"/>
                  <a:pt x="652048" y="3901785"/>
                </a:cubicBezTo>
                <a:cubicBezTo>
                  <a:pt x="420724" y="3932908"/>
                  <a:pt x="221611" y="3895243"/>
                  <a:pt x="0" y="3901785"/>
                </a:cubicBezTo>
                <a:cubicBezTo>
                  <a:pt x="-30344" y="3748367"/>
                  <a:pt x="40213" y="3590412"/>
                  <a:pt x="0" y="3383405"/>
                </a:cubicBezTo>
                <a:cubicBezTo>
                  <a:pt x="-40213" y="3176398"/>
                  <a:pt x="33853" y="3146153"/>
                  <a:pt x="0" y="2943061"/>
                </a:cubicBezTo>
                <a:cubicBezTo>
                  <a:pt x="-33853" y="2739969"/>
                  <a:pt x="56208" y="2661246"/>
                  <a:pt x="0" y="2463699"/>
                </a:cubicBezTo>
                <a:cubicBezTo>
                  <a:pt x="-56208" y="2266152"/>
                  <a:pt x="42235" y="1973197"/>
                  <a:pt x="0" y="1828265"/>
                </a:cubicBezTo>
                <a:cubicBezTo>
                  <a:pt x="-42235" y="1683333"/>
                  <a:pt x="56725" y="1523406"/>
                  <a:pt x="0" y="1309885"/>
                </a:cubicBezTo>
                <a:cubicBezTo>
                  <a:pt x="-56725" y="1096364"/>
                  <a:pt x="51387" y="1041360"/>
                  <a:pt x="0" y="830523"/>
                </a:cubicBezTo>
                <a:cubicBezTo>
                  <a:pt x="-51387" y="619686"/>
                  <a:pt x="78291" y="32353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5615650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409965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4628533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2.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1. Положим фитиль на край вощины и плотно вдавим его, чтобы между ним и вощиной не оставалось пустот.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2. сделаем 1-2 оборота вощины, чтобы плотно обернуть фитиль.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CBFB61-2DF1-4C09-9DCB-D2165A5B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071" y="2397966"/>
            <a:ext cx="3985881" cy="4180109"/>
          </a:xfrm>
          <a:custGeom>
            <a:avLst/>
            <a:gdLst>
              <a:gd name="connsiteX0" fmla="*/ 0 w 3985881"/>
              <a:gd name="connsiteY0" fmla="*/ 0 h 4180109"/>
              <a:gd name="connsiteX1" fmla="*/ 529553 w 3985881"/>
              <a:gd name="connsiteY1" fmla="*/ 0 h 4180109"/>
              <a:gd name="connsiteX2" fmla="*/ 1138823 w 3985881"/>
              <a:gd name="connsiteY2" fmla="*/ 0 h 4180109"/>
              <a:gd name="connsiteX3" fmla="*/ 1668376 w 3985881"/>
              <a:gd name="connsiteY3" fmla="*/ 0 h 4180109"/>
              <a:gd name="connsiteX4" fmla="*/ 2197929 w 3985881"/>
              <a:gd name="connsiteY4" fmla="*/ 0 h 4180109"/>
              <a:gd name="connsiteX5" fmla="*/ 2767340 w 3985881"/>
              <a:gd name="connsiteY5" fmla="*/ 0 h 4180109"/>
              <a:gd name="connsiteX6" fmla="*/ 3416469 w 3985881"/>
              <a:gd name="connsiteY6" fmla="*/ 0 h 4180109"/>
              <a:gd name="connsiteX7" fmla="*/ 3985881 w 3985881"/>
              <a:gd name="connsiteY7" fmla="*/ 0 h 4180109"/>
              <a:gd name="connsiteX8" fmla="*/ 3985881 w 3985881"/>
              <a:gd name="connsiteY8" fmla="*/ 638960 h 4180109"/>
              <a:gd name="connsiteX9" fmla="*/ 3985881 w 3985881"/>
              <a:gd name="connsiteY9" fmla="*/ 1194317 h 4180109"/>
              <a:gd name="connsiteX10" fmla="*/ 3985881 w 3985881"/>
              <a:gd name="connsiteY10" fmla="*/ 1749674 h 4180109"/>
              <a:gd name="connsiteX11" fmla="*/ 3985881 w 3985881"/>
              <a:gd name="connsiteY11" fmla="*/ 2305032 h 4180109"/>
              <a:gd name="connsiteX12" fmla="*/ 3985881 w 3985881"/>
              <a:gd name="connsiteY12" fmla="*/ 2860389 h 4180109"/>
              <a:gd name="connsiteX13" fmla="*/ 3985881 w 3985881"/>
              <a:gd name="connsiteY13" fmla="*/ 3415746 h 4180109"/>
              <a:gd name="connsiteX14" fmla="*/ 3985881 w 3985881"/>
              <a:gd name="connsiteY14" fmla="*/ 4180109 h 4180109"/>
              <a:gd name="connsiteX15" fmla="*/ 3456328 w 3985881"/>
              <a:gd name="connsiteY15" fmla="*/ 4180109 h 4180109"/>
              <a:gd name="connsiteX16" fmla="*/ 3006493 w 3985881"/>
              <a:gd name="connsiteY16" fmla="*/ 4180109 h 4180109"/>
              <a:gd name="connsiteX17" fmla="*/ 2357364 w 3985881"/>
              <a:gd name="connsiteY17" fmla="*/ 4180109 h 4180109"/>
              <a:gd name="connsiteX18" fmla="*/ 1827811 w 3985881"/>
              <a:gd name="connsiteY18" fmla="*/ 4180109 h 4180109"/>
              <a:gd name="connsiteX19" fmla="*/ 1218541 w 3985881"/>
              <a:gd name="connsiteY19" fmla="*/ 4180109 h 4180109"/>
              <a:gd name="connsiteX20" fmla="*/ 609270 w 3985881"/>
              <a:gd name="connsiteY20" fmla="*/ 4180109 h 4180109"/>
              <a:gd name="connsiteX21" fmla="*/ 0 w 3985881"/>
              <a:gd name="connsiteY21" fmla="*/ 4180109 h 4180109"/>
              <a:gd name="connsiteX22" fmla="*/ 0 w 3985881"/>
              <a:gd name="connsiteY22" fmla="*/ 3499348 h 4180109"/>
              <a:gd name="connsiteX23" fmla="*/ 0 w 3985881"/>
              <a:gd name="connsiteY23" fmla="*/ 2943991 h 4180109"/>
              <a:gd name="connsiteX24" fmla="*/ 0 w 3985881"/>
              <a:gd name="connsiteY24" fmla="*/ 2430435 h 4180109"/>
              <a:gd name="connsiteX25" fmla="*/ 0 w 3985881"/>
              <a:gd name="connsiteY25" fmla="*/ 1916879 h 4180109"/>
              <a:gd name="connsiteX26" fmla="*/ 0 w 3985881"/>
              <a:gd name="connsiteY26" fmla="*/ 1403322 h 4180109"/>
              <a:gd name="connsiteX27" fmla="*/ 0 w 3985881"/>
              <a:gd name="connsiteY27" fmla="*/ 764363 h 4180109"/>
              <a:gd name="connsiteX28" fmla="*/ 0 w 3985881"/>
              <a:gd name="connsiteY28" fmla="*/ 0 h 4180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85881" h="4180109" fill="none" extrusionOk="0">
                <a:moveTo>
                  <a:pt x="0" y="0"/>
                </a:moveTo>
                <a:cubicBezTo>
                  <a:pt x="202039" y="-56063"/>
                  <a:pt x="269063" y="12036"/>
                  <a:pt x="529553" y="0"/>
                </a:cubicBezTo>
                <a:cubicBezTo>
                  <a:pt x="790043" y="-12036"/>
                  <a:pt x="1000785" y="24838"/>
                  <a:pt x="1138823" y="0"/>
                </a:cubicBezTo>
                <a:cubicBezTo>
                  <a:pt x="1276861" y="-24838"/>
                  <a:pt x="1454468" y="50949"/>
                  <a:pt x="1668376" y="0"/>
                </a:cubicBezTo>
                <a:cubicBezTo>
                  <a:pt x="1882284" y="-50949"/>
                  <a:pt x="1969036" y="49001"/>
                  <a:pt x="2197929" y="0"/>
                </a:cubicBezTo>
                <a:cubicBezTo>
                  <a:pt x="2426822" y="-49001"/>
                  <a:pt x="2492401" y="30808"/>
                  <a:pt x="2767340" y="0"/>
                </a:cubicBezTo>
                <a:cubicBezTo>
                  <a:pt x="3042279" y="-30808"/>
                  <a:pt x="3185657" y="27991"/>
                  <a:pt x="3416469" y="0"/>
                </a:cubicBezTo>
                <a:cubicBezTo>
                  <a:pt x="3647281" y="-27991"/>
                  <a:pt x="3766657" y="46719"/>
                  <a:pt x="3985881" y="0"/>
                </a:cubicBezTo>
                <a:cubicBezTo>
                  <a:pt x="3998025" y="232066"/>
                  <a:pt x="3972063" y="491397"/>
                  <a:pt x="3985881" y="638960"/>
                </a:cubicBezTo>
                <a:cubicBezTo>
                  <a:pt x="3999699" y="786523"/>
                  <a:pt x="3949227" y="1064202"/>
                  <a:pt x="3985881" y="1194317"/>
                </a:cubicBezTo>
                <a:cubicBezTo>
                  <a:pt x="4022535" y="1324432"/>
                  <a:pt x="3952649" y="1567746"/>
                  <a:pt x="3985881" y="1749674"/>
                </a:cubicBezTo>
                <a:cubicBezTo>
                  <a:pt x="4019113" y="1931602"/>
                  <a:pt x="3925670" y="2039400"/>
                  <a:pt x="3985881" y="2305032"/>
                </a:cubicBezTo>
                <a:cubicBezTo>
                  <a:pt x="4046092" y="2570664"/>
                  <a:pt x="3968451" y="2715358"/>
                  <a:pt x="3985881" y="2860389"/>
                </a:cubicBezTo>
                <a:cubicBezTo>
                  <a:pt x="4003311" y="3005420"/>
                  <a:pt x="3951525" y="3209985"/>
                  <a:pt x="3985881" y="3415746"/>
                </a:cubicBezTo>
                <a:cubicBezTo>
                  <a:pt x="4020237" y="3621507"/>
                  <a:pt x="3956965" y="3837549"/>
                  <a:pt x="3985881" y="4180109"/>
                </a:cubicBezTo>
                <a:cubicBezTo>
                  <a:pt x="3824084" y="4194072"/>
                  <a:pt x="3627179" y="4179137"/>
                  <a:pt x="3456328" y="4180109"/>
                </a:cubicBezTo>
                <a:cubicBezTo>
                  <a:pt x="3285477" y="4181081"/>
                  <a:pt x="3205365" y="4141390"/>
                  <a:pt x="3006493" y="4180109"/>
                </a:cubicBezTo>
                <a:cubicBezTo>
                  <a:pt x="2807622" y="4218828"/>
                  <a:pt x="2590972" y="4168960"/>
                  <a:pt x="2357364" y="4180109"/>
                </a:cubicBezTo>
                <a:cubicBezTo>
                  <a:pt x="2123756" y="4191258"/>
                  <a:pt x="2067214" y="4120815"/>
                  <a:pt x="1827811" y="4180109"/>
                </a:cubicBezTo>
                <a:cubicBezTo>
                  <a:pt x="1588408" y="4239403"/>
                  <a:pt x="1503829" y="4143547"/>
                  <a:pt x="1218541" y="4180109"/>
                </a:cubicBezTo>
                <a:cubicBezTo>
                  <a:pt x="933253" y="4216671"/>
                  <a:pt x="896885" y="4112840"/>
                  <a:pt x="609270" y="4180109"/>
                </a:cubicBezTo>
                <a:cubicBezTo>
                  <a:pt x="321655" y="4247378"/>
                  <a:pt x="206248" y="4151754"/>
                  <a:pt x="0" y="4180109"/>
                </a:cubicBezTo>
                <a:cubicBezTo>
                  <a:pt x="-68554" y="3869724"/>
                  <a:pt x="8971" y="3700425"/>
                  <a:pt x="0" y="3499348"/>
                </a:cubicBezTo>
                <a:cubicBezTo>
                  <a:pt x="-8971" y="3298271"/>
                  <a:pt x="59669" y="3144201"/>
                  <a:pt x="0" y="2943991"/>
                </a:cubicBezTo>
                <a:cubicBezTo>
                  <a:pt x="-59669" y="2743781"/>
                  <a:pt x="37584" y="2603156"/>
                  <a:pt x="0" y="2430435"/>
                </a:cubicBezTo>
                <a:cubicBezTo>
                  <a:pt x="-37584" y="2257714"/>
                  <a:pt x="40416" y="2048465"/>
                  <a:pt x="0" y="1916879"/>
                </a:cubicBezTo>
                <a:cubicBezTo>
                  <a:pt x="-40416" y="1785293"/>
                  <a:pt x="56265" y="1529869"/>
                  <a:pt x="0" y="1403322"/>
                </a:cubicBezTo>
                <a:cubicBezTo>
                  <a:pt x="-56265" y="1276775"/>
                  <a:pt x="64629" y="979535"/>
                  <a:pt x="0" y="764363"/>
                </a:cubicBezTo>
                <a:cubicBezTo>
                  <a:pt x="-64629" y="549191"/>
                  <a:pt x="6844" y="355579"/>
                  <a:pt x="0" y="0"/>
                </a:cubicBezTo>
                <a:close/>
              </a:path>
              <a:path w="3985881" h="4180109" stroke="0" extrusionOk="0">
                <a:moveTo>
                  <a:pt x="0" y="0"/>
                </a:moveTo>
                <a:cubicBezTo>
                  <a:pt x="208625" y="-50108"/>
                  <a:pt x="311382" y="24420"/>
                  <a:pt x="489694" y="0"/>
                </a:cubicBezTo>
                <a:cubicBezTo>
                  <a:pt x="668006" y="-24420"/>
                  <a:pt x="790854" y="24524"/>
                  <a:pt x="979388" y="0"/>
                </a:cubicBezTo>
                <a:cubicBezTo>
                  <a:pt x="1167922" y="-24524"/>
                  <a:pt x="1355616" y="7018"/>
                  <a:pt x="1588658" y="0"/>
                </a:cubicBezTo>
                <a:cubicBezTo>
                  <a:pt x="1821700" y="-7018"/>
                  <a:pt x="1832199" y="1023"/>
                  <a:pt x="2038493" y="0"/>
                </a:cubicBezTo>
                <a:cubicBezTo>
                  <a:pt x="2244787" y="-1023"/>
                  <a:pt x="2463109" y="15019"/>
                  <a:pt x="2687623" y="0"/>
                </a:cubicBezTo>
                <a:cubicBezTo>
                  <a:pt x="2912137" y="-15019"/>
                  <a:pt x="3066523" y="40301"/>
                  <a:pt x="3177317" y="0"/>
                </a:cubicBezTo>
                <a:cubicBezTo>
                  <a:pt x="3288111" y="-40301"/>
                  <a:pt x="3815792" y="68964"/>
                  <a:pt x="3985881" y="0"/>
                </a:cubicBezTo>
                <a:cubicBezTo>
                  <a:pt x="4015492" y="204466"/>
                  <a:pt x="3984919" y="480808"/>
                  <a:pt x="3985881" y="638960"/>
                </a:cubicBezTo>
                <a:cubicBezTo>
                  <a:pt x="3986843" y="797112"/>
                  <a:pt x="3942335" y="1142533"/>
                  <a:pt x="3985881" y="1319720"/>
                </a:cubicBezTo>
                <a:cubicBezTo>
                  <a:pt x="4029427" y="1496907"/>
                  <a:pt x="3973866" y="1635423"/>
                  <a:pt x="3985881" y="1833276"/>
                </a:cubicBezTo>
                <a:cubicBezTo>
                  <a:pt x="3997896" y="2031129"/>
                  <a:pt x="3947282" y="2327483"/>
                  <a:pt x="3985881" y="2514037"/>
                </a:cubicBezTo>
                <a:cubicBezTo>
                  <a:pt x="4024480" y="2700591"/>
                  <a:pt x="3929179" y="2803145"/>
                  <a:pt x="3985881" y="3069394"/>
                </a:cubicBezTo>
                <a:cubicBezTo>
                  <a:pt x="4042583" y="3335643"/>
                  <a:pt x="3853987" y="3933127"/>
                  <a:pt x="3985881" y="4180109"/>
                </a:cubicBezTo>
                <a:cubicBezTo>
                  <a:pt x="3891181" y="4199785"/>
                  <a:pt x="3714259" y="4155941"/>
                  <a:pt x="3536046" y="4180109"/>
                </a:cubicBezTo>
                <a:cubicBezTo>
                  <a:pt x="3357834" y="4204277"/>
                  <a:pt x="3153410" y="4139709"/>
                  <a:pt x="2926775" y="4180109"/>
                </a:cubicBezTo>
                <a:cubicBezTo>
                  <a:pt x="2700140" y="4220509"/>
                  <a:pt x="2497734" y="4178552"/>
                  <a:pt x="2277646" y="4180109"/>
                </a:cubicBezTo>
                <a:cubicBezTo>
                  <a:pt x="2057558" y="4181666"/>
                  <a:pt x="1948431" y="4150744"/>
                  <a:pt x="1628517" y="4180109"/>
                </a:cubicBezTo>
                <a:cubicBezTo>
                  <a:pt x="1308603" y="4209474"/>
                  <a:pt x="1281630" y="4173469"/>
                  <a:pt x="1019247" y="4180109"/>
                </a:cubicBezTo>
                <a:cubicBezTo>
                  <a:pt x="756864" y="4186749"/>
                  <a:pt x="705679" y="4160861"/>
                  <a:pt x="529553" y="4180109"/>
                </a:cubicBezTo>
                <a:cubicBezTo>
                  <a:pt x="353427" y="4199357"/>
                  <a:pt x="198918" y="4174615"/>
                  <a:pt x="0" y="4180109"/>
                </a:cubicBezTo>
                <a:cubicBezTo>
                  <a:pt x="-22089" y="3921702"/>
                  <a:pt x="26962" y="3675852"/>
                  <a:pt x="0" y="3541149"/>
                </a:cubicBezTo>
                <a:cubicBezTo>
                  <a:pt x="-26962" y="3406446"/>
                  <a:pt x="8879" y="3238960"/>
                  <a:pt x="0" y="3027593"/>
                </a:cubicBezTo>
                <a:cubicBezTo>
                  <a:pt x="-8879" y="2816226"/>
                  <a:pt x="58626" y="2727003"/>
                  <a:pt x="0" y="2514037"/>
                </a:cubicBezTo>
                <a:cubicBezTo>
                  <a:pt x="-58626" y="2301071"/>
                  <a:pt x="72071" y="2097001"/>
                  <a:pt x="0" y="1833276"/>
                </a:cubicBezTo>
                <a:cubicBezTo>
                  <a:pt x="-72071" y="1569551"/>
                  <a:pt x="25626" y="1468800"/>
                  <a:pt x="0" y="1361521"/>
                </a:cubicBezTo>
                <a:cubicBezTo>
                  <a:pt x="-25626" y="1254243"/>
                  <a:pt x="30522" y="1023578"/>
                  <a:pt x="0" y="806164"/>
                </a:cubicBezTo>
                <a:cubicBezTo>
                  <a:pt x="-30522" y="588750"/>
                  <a:pt x="51497" y="22616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111976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265017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8" y="1877786"/>
            <a:ext cx="4768492" cy="4541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3.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Начнем с легким нажимом скатывать вощину в свечу.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Важно скатывать так, чтобы не было пустот. 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Если скатывать не плотно, то воск будет стекать и свеча быстро прогорит.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E7EAAD-FCD3-4C38-A38D-F95C305E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860" y="1786719"/>
            <a:ext cx="3304762" cy="4723809"/>
          </a:xfrm>
          <a:custGeom>
            <a:avLst/>
            <a:gdLst>
              <a:gd name="connsiteX0" fmla="*/ 0 w 3304762"/>
              <a:gd name="connsiteY0" fmla="*/ 0 h 4723809"/>
              <a:gd name="connsiteX1" fmla="*/ 583841 w 3304762"/>
              <a:gd name="connsiteY1" fmla="*/ 0 h 4723809"/>
              <a:gd name="connsiteX2" fmla="*/ 1134635 w 3304762"/>
              <a:gd name="connsiteY2" fmla="*/ 0 h 4723809"/>
              <a:gd name="connsiteX3" fmla="*/ 1685429 w 3304762"/>
              <a:gd name="connsiteY3" fmla="*/ 0 h 4723809"/>
              <a:gd name="connsiteX4" fmla="*/ 2137079 w 3304762"/>
              <a:gd name="connsiteY4" fmla="*/ 0 h 4723809"/>
              <a:gd name="connsiteX5" fmla="*/ 2588730 w 3304762"/>
              <a:gd name="connsiteY5" fmla="*/ 0 h 4723809"/>
              <a:gd name="connsiteX6" fmla="*/ 3304762 w 3304762"/>
              <a:gd name="connsiteY6" fmla="*/ 0 h 4723809"/>
              <a:gd name="connsiteX7" fmla="*/ 3304762 w 3304762"/>
              <a:gd name="connsiteY7" fmla="*/ 590476 h 4723809"/>
              <a:gd name="connsiteX8" fmla="*/ 3304762 w 3304762"/>
              <a:gd name="connsiteY8" fmla="*/ 1275428 h 4723809"/>
              <a:gd name="connsiteX9" fmla="*/ 3304762 w 3304762"/>
              <a:gd name="connsiteY9" fmla="*/ 1771428 h 4723809"/>
              <a:gd name="connsiteX10" fmla="*/ 3304762 w 3304762"/>
              <a:gd name="connsiteY10" fmla="*/ 2220190 h 4723809"/>
              <a:gd name="connsiteX11" fmla="*/ 3304762 w 3304762"/>
              <a:gd name="connsiteY11" fmla="*/ 2857904 h 4723809"/>
              <a:gd name="connsiteX12" fmla="*/ 3304762 w 3304762"/>
              <a:gd name="connsiteY12" fmla="*/ 3401142 h 4723809"/>
              <a:gd name="connsiteX13" fmla="*/ 3304762 w 3304762"/>
              <a:gd name="connsiteY13" fmla="*/ 4038857 h 4723809"/>
              <a:gd name="connsiteX14" fmla="*/ 3304762 w 3304762"/>
              <a:gd name="connsiteY14" fmla="*/ 4723809 h 4723809"/>
              <a:gd name="connsiteX15" fmla="*/ 2853111 w 3304762"/>
              <a:gd name="connsiteY15" fmla="*/ 4723809 h 4723809"/>
              <a:gd name="connsiteX16" fmla="*/ 2368413 w 3304762"/>
              <a:gd name="connsiteY16" fmla="*/ 4723809 h 4723809"/>
              <a:gd name="connsiteX17" fmla="*/ 1784571 w 3304762"/>
              <a:gd name="connsiteY17" fmla="*/ 4723809 h 4723809"/>
              <a:gd name="connsiteX18" fmla="*/ 1299873 w 3304762"/>
              <a:gd name="connsiteY18" fmla="*/ 4723809 h 4723809"/>
              <a:gd name="connsiteX19" fmla="*/ 782127 w 3304762"/>
              <a:gd name="connsiteY19" fmla="*/ 4723809 h 4723809"/>
              <a:gd name="connsiteX20" fmla="*/ 0 w 3304762"/>
              <a:gd name="connsiteY20" fmla="*/ 4723809 h 4723809"/>
              <a:gd name="connsiteX21" fmla="*/ 0 w 3304762"/>
              <a:gd name="connsiteY21" fmla="*/ 4180571 h 4723809"/>
              <a:gd name="connsiteX22" fmla="*/ 0 w 3304762"/>
              <a:gd name="connsiteY22" fmla="*/ 3731809 h 4723809"/>
              <a:gd name="connsiteX23" fmla="*/ 0 w 3304762"/>
              <a:gd name="connsiteY23" fmla="*/ 3046857 h 4723809"/>
              <a:gd name="connsiteX24" fmla="*/ 0 w 3304762"/>
              <a:gd name="connsiteY24" fmla="*/ 2409143 h 4723809"/>
              <a:gd name="connsiteX25" fmla="*/ 0 w 3304762"/>
              <a:gd name="connsiteY25" fmla="*/ 1960381 h 4723809"/>
              <a:gd name="connsiteX26" fmla="*/ 0 w 3304762"/>
              <a:gd name="connsiteY26" fmla="*/ 1417143 h 4723809"/>
              <a:gd name="connsiteX27" fmla="*/ 0 w 3304762"/>
              <a:gd name="connsiteY27" fmla="*/ 826667 h 4723809"/>
              <a:gd name="connsiteX28" fmla="*/ 0 w 3304762"/>
              <a:gd name="connsiteY28" fmla="*/ 0 h 472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304762" h="4723809" fill="none" extrusionOk="0">
                <a:moveTo>
                  <a:pt x="0" y="0"/>
                </a:moveTo>
                <a:cubicBezTo>
                  <a:pt x="157439" y="-52800"/>
                  <a:pt x="432010" y="42131"/>
                  <a:pt x="583841" y="0"/>
                </a:cubicBezTo>
                <a:cubicBezTo>
                  <a:pt x="735672" y="-42131"/>
                  <a:pt x="1016987" y="44989"/>
                  <a:pt x="1134635" y="0"/>
                </a:cubicBezTo>
                <a:cubicBezTo>
                  <a:pt x="1252283" y="-44989"/>
                  <a:pt x="1528870" y="60007"/>
                  <a:pt x="1685429" y="0"/>
                </a:cubicBezTo>
                <a:cubicBezTo>
                  <a:pt x="1841988" y="-60007"/>
                  <a:pt x="1989691" y="25280"/>
                  <a:pt x="2137079" y="0"/>
                </a:cubicBezTo>
                <a:cubicBezTo>
                  <a:pt x="2284467" y="-25280"/>
                  <a:pt x="2448935" y="36559"/>
                  <a:pt x="2588730" y="0"/>
                </a:cubicBezTo>
                <a:cubicBezTo>
                  <a:pt x="2728525" y="-36559"/>
                  <a:pt x="3112421" y="17820"/>
                  <a:pt x="3304762" y="0"/>
                </a:cubicBezTo>
                <a:cubicBezTo>
                  <a:pt x="3374926" y="219750"/>
                  <a:pt x="3288980" y="405689"/>
                  <a:pt x="3304762" y="590476"/>
                </a:cubicBezTo>
                <a:cubicBezTo>
                  <a:pt x="3320544" y="775263"/>
                  <a:pt x="3245816" y="1070516"/>
                  <a:pt x="3304762" y="1275428"/>
                </a:cubicBezTo>
                <a:cubicBezTo>
                  <a:pt x="3363708" y="1480340"/>
                  <a:pt x="3282082" y="1586415"/>
                  <a:pt x="3304762" y="1771428"/>
                </a:cubicBezTo>
                <a:cubicBezTo>
                  <a:pt x="3327442" y="1956441"/>
                  <a:pt x="3298551" y="2034034"/>
                  <a:pt x="3304762" y="2220190"/>
                </a:cubicBezTo>
                <a:cubicBezTo>
                  <a:pt x="3310973" y="2406346"/>
                  <a:pt x="3233009" y="2554544"/>
                  <a:pt x="3304762" y="2857904"/>
                </a:cubicBezTo>
                <a:cubicBezTo>
                  <a:pt x="3376515" y="3161264"/>
                  <a:pt x="3287403" y="3292229"/>
                  <a:pt x="3304762" y="3401142"/>
                </a:cubicBezTo>
                <a:cubicBezTo>
                  <a:pt x="3322121" y="3510055"/>
                  <a:pt x="3285589" y="3889885"/>
                  <a:pt x="3304762" y="4038857"/>
                </a:cubicBezTo>
                <a:cubicBezTo>
                  <a:pt x="3323935" y="4187830"/>
                  <a:pt x="3226696" y="4513157"/>
                  <a:pt x="3304762" y="4723809"/>
                </a:cubicBezTo>
                <a:cubicBezTo>
                  <a:pt x="3193083" y="4760979"/>
                  <a:pt x="2955677" y="4678622"/>
                  <a:pt x="2853111" y="4723809"/>
                </a:cubicBezTo>
                <a:cubicBezTo>
                  <a:pt x="2750545" y="4768996"/>
                  <a:pt x="2490377" y="4678355"/>
                  <a:pt x="2368413" y="4723809"/>
                </a:cubicBezTo>
                <a:cubicBezTo>
                  <a:pt x="2246449" y="4769263"/>
                  <a:pt x="2047744" y="4672224"/>
                  <a:pt x="1784571" y="4723809"/>
                </a:cubicBezTo>
                <a:cubicBezTo>
                  <a:pt x="1521398" y="4775394"/>
                  <a:pt x="1474190" y="4687056"/>
                  <a:pt x="1299873" y="4723809"/>
                </a:cubicBezTo>
                <a:cubicBezTo>
                  <a:pt x="1125556" y="4760562"/>
                  <a:pt x="984016" y="4681631"/>
                  <a:pt x="782127" y="4723809"/>
                </a:cubicBezTo>
                <a:cubicBezTo>
                  <a:pt x="580238" y="4765987"/>
                  <a:pt x="199751" y="4660328"/>
                  <a:pt x="0" y="4723809"/>
                </a:cubicBezTo>
                <a:cubicBezTo>
                  <a:pt x="-28940" y="4583525"/>
                  <a:pt x="15071" y="4331638"/>
                  <a:pt x="0" y="4180571"/>
                </a:cubicBezTo>
                <a:cubicBezTo>
                  <a:pt x="-15071" y="4029504"/>
                  <a:pt x="2543" y="3941396"/>
                  <a:pt x="0" y="3731809"/>
                </a:cubicBezTo>
                <a:cubicBezTo>
                  <a:pt x="-2543" y="3522222"/>
                  <a:pt x="11650" y="3386543"/>
                  <a:pt x="0" y="3046857"/>
                </a:cubicBezTo>
                <a:cubicBezTo>
                  <a:pt x="-11650" y="2707171"/>
                  <a:pt x="62356" y="2637458"/>
                  <a:pt x="0" y="2409143"/>
                </a:cubicBezTo>
                <a:cubicBezTo>
                  <a:pt x="-62356" y="2180828"/>
                  <a:pt x="42659" y="2066514"/>
                  <a:pt x="0" y="1960381"/>
                </a:cubicBezTo>
                <a:cubicBezTo>
                  <a:pt x="-42659" y="1854248"/>
                  <a:pt x="50661" y="1564306"/>
                  <a:pt x="0" y="1417143"/>
                </a:cubicBezTo>
                <a:cubicBezTo>
                  <a:pt x="-50661" y="1269980"/>
                  <a:pt x="40555" y="947029"/>
                  <a:pt x="0" y="826667"/>
                </a:cubicBezTo>
                <a:cubicBezTo>
                  <a:pt x="-40555" y="706305"/>
                  <a:pt x="46987" y="201169"/>
                  <a:pt x="0" y="0"/>
                </a:cubicBezTo>
                <a:close/>
              </a:path>
              <a:path w="3304762" h="4723809" stroke="0" extrusionOk="0">
                <a:moveTo>
                  <a:pt x="0" y="0"/>
                </a:moveTo>
                <a:cubicBezTo>
                  <a:pt x="155678" y="-49836"/>
                  <a:pt x="384747" y="35208"/>
                  <a:pt x="550794" y="0"/>
                </a:cubicBezTo>
                <a:cubicBezTo>
                  <a:pt x="716841" y="-35208"/>
                  <a:pt x="848242" y="35563"/>
                  <a:pt x="1035492" y="0"/>
                </a:cubicBezTo>
                <a:cubicBezTo>
                  <a:pt x="1222742" y="-35563"/>
                  <a:pt x="1472428" y="28085"/>
                  <a:pt x="1619333" y="0"/>
                </a:cubicBezTo>
                <a:cubicBezTo>
                  <a:pt x="1766238" y="-28085"/>
                  <a:pt x="2027228" y="57444"/>
                  <a:pt x="2170127" y="0"/>
                </a:cubicBezTo>
                <a:cubicBezTo>
                  <a:pt x="2313026" y="-57444"/>
                  <a:pt x="2490020" y="3904"/>
                  <a:pt x="2621778" y="0"/>
                </a:cubicBezTo>
                <a:cubicBezTo>
                  <a:pt x="2753536" y="-3904"/>
                  <a:pt x="3035008" y="31343"/>
                  <a:pt x="3304762" y="0"/>
                </a:cubicBezTo>
                <a:cubicBezTo>
                  <a:pt x="3341216" y="238707"/>
                  <a:pt x="3236103" y="444646"/>
                  <a:pt x="3304762" y="590476"/>
                </a:cubicBezTo>
                <a:cubicBezTo>
                  <a:pt x="3373421" y="736306"/>
                  <a:pt x="3299192" y="891083"/>
                  <a:pt x="3304762" y="1039238"/>
                </a:cubicBezTo>
                <a:cubicBezTo>
                  <a:pt x="3310332" y="1187393"/>
                  <a:pt x="3271583" y="1472514"/>
                  <a:pt x="3304762" y="1724190"/>
                </a:cubicBezTo>
                <a:cubicBezTo>
                  <a:pt x="3337941" y="1975866"/>
                  <a:pt x="3300285" y="2135462"/>
                  <a:pt x="3304762" y="2409143"/>
                </a:cubicBezTo>
                <a:cubicBezTo>
                  <a:pt x="3309239" y="2682824"/>
                  <a:pt x="3265540" y="2663940"/>
                  <a:pt x="3304762" y="2857904"/>
                </a:cubicBezTo>
                <a:cubicBezTo>
                  <a:pt x="3343984" y="3051868"/>
                  <a:pt x="3285349" y="3243641"/>
                  <a:pt x="3304762" y="3495619"/>
                </a:cubicBezTo>
                <a:cubicBezTo>
                  <a:pt x="3324175" y="3747597"/>
                  <a:pt x="3277282" y="3897562"/>
                  <a:pt x="3304762" y="4038857"/>
                </a:cubicBezTo>
                <a:cubicBezTo>
                  <a:pt x="3332242" y="4180152"/>
                  <a:pt x="3277830" y="4491251"/>
                  <a:pt x="3304762" y="4723809"/>
                </a:cubicBezTo>
                <a:cubicBezTo>
                  <a:pt x="3090950" y="4727484"/>
                  <a:pt x="2942667" y="4672747"/>
                  <a:pt x="2687873" y="4723809"/>
                </a:cubicBezTo>
                <a:cubicBezTo>
                  <a:pt x="2433079" y="4774871"/>
                  <a:pt x="2232152" y="4714101"/>
                  <a:pt x="2070984" y="4723809"/>
                </a:cubicBezTo>
                <a:cubicBezTo>
                  <a:pt x="1909816" y="4733517"/>
                  <a:pt x="1705349" y="4704658"/>
                  <a:pt x="1520191" y="4723809"/>
                </a:cubicBezTo>
                <a:cubicBezTo>
                  <a:pt x="1335033" y="4742960"/>
                  <a:pt x="1172761" y="4721663"/>
                  <a:pt x="969397" y="4723809"/>
                </a:cubicBezTo>
                <a:cubicBezTo>
                  <a:pt x="766033" y="4725955"/>
                  <a:pt x="451080" y="4681832"/>
                  <a:pt x="0" y="4723809"/>
                </a:cubicBezTo>
                <a:cubicBezTo>
                  <a:pt x="-9629" y="4553755"/>
                  <a:pt x="39858" y="4446212"/>
                  <a:pt x="0" y="4275047"/>
                </a:cubicBezTo>
                <a:cubicBezTo>
                  <a:pt x="-39858" y="4103882"/>
                  <a:pt x="5088" y="3950414"/>
                  <a:pt x="0" y="3637333"/>
                </a:cubicBezTo>
                <a:cubicBezTo>
                  <a:pt x="-5088" y="3324252"/>
                  <a:pt x="17195" y="3259772"/>
                  <a:pt x="0" y="3141333"/>
                </a:cubicBezTo>
                <a:cubicBezTo>
                  <a:pt x="-17195" y="3022894"/>
                  <a:pt x="42833" y="2864575"/>
                  <a:pt x="0" y="2598095"/>
                </a:cubicBezTo>
                <a:cubicBezTo>
                  <a:pt x="-42833" y="2331615"/>
                  <a:pt x="39248" y="2166726"/>
                  <a:pt x="0" y="2054857"/>
                </a:cubicBezTo>
                <a:cubicBezTo>
                  <a:pt x="-39248" y="1942988"/>
                  <a:pt x="56170" y="1678775"/>
                  <a:pt x="0" y="1511619"/>
                </a:cubicBezTo>
                <a:cubicBezTo>
                  <a:pt x="-56170" y="1344463"/>
                  <a:pt x="12619" y="1179443"/>
                  <a:pt x="0" y="921143"/>
                </a:cubicBezTo>
                <a:cubicBezTo>
                  <a:pt x="-12619" y="662843"/>
                  <a:pt x="25180" y="37514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573153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57850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РАЗБЕРЕМ ПО ШАГАМ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242047" y="1877786"/>
            <a:ext cx="5412304" cy="42244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bg1"/>
                </a:solidFill>
                <a:latin typeface="Comfortaa Medium" pitchFamily="2" charset="0"/>
              </a:rPr>
              <a:t>ШАГ 4.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Когда скрутка готова, выбираем верх свечи и подрезаем фитиль с обеих сторон: снизу полностью , а сверху оставляем хвостик длинной 5-10 мм.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При желании можно украсить свечу: отрежем полоску декоративной ленты, достаточную для обхвата свечи, и привяжем ее к свече с помощью джутового шпагата.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6AEB4B-BDF5-47E3-A1CA-7E8A8CA4B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009" y="2369975"/>
            <a:ext cx="2930896" cy="3096104"/>
          </a:xfrm>
          <a:custGeom>
            <a:avLst/>
            <a:gdLst>
              <a:gd name="connsiteX0" fmla="*/ 0 w 2930896"/>
              <a:gd name="connsiteY0" fmla="*/ 0 h 3096104"/>
              <a:gd name="connsiteX1" fmla="*/ 527561 w 2930896"/>
              <a:gd name="connsiteY1" fmla="*/ 0 h 3096104"/>
              <a:gd name="connsiteX2" fmla="*/ 1172358 w 2930896"/>
              <a:gd name="connsiteY2" fmla="*/ 0 h 3096104"/>
              <a:gd name="connsiteX3" fmla="*/ 1817156 w 2930896"/>
              <a:gd name="connsiteY3" fmla="*/ 0 h 3096104"/>
              <a:gd name="connsiteX4" fmla="*/ 2315408 w 2930896"/>
              <a:gd name="connsiteY4" fmla="*/ 0 h 3096104"/>
              <a:gd name="connsiteX5" fmla="*/ 2930896 w 2930896"/>
              <a:gd name="connsiteY5" fmla="*/ 0 h 3096104"/>
              <a:gd name="connsiteX6" fmla="*/ 2930896 w 2930896"/>
              <a:gd name="connsiteY6" fmla="*/ 516017 h 3096104"/>
              <a:gd name="connsiteX7" fmla="*/ 2930896 w 2930896"/>
              <a:gd name="connsiteY7" fmla="*/ 970113 h 3096104"/>
              <a:gd name="connsiteX8" fmla="*/ 2930896 w 2930896"/>
              <a:gd name="connsiteY8" fmla="*/ 1517091 h 3096104"/>
              <a:gd name="connsiteX9" fmla="*/ 2930896 w 2930896"/>
              <a:gd name="connsiteY9" fmla="*/ 2095030 h 3096104"/>
              <a:gd name="connsiteX10" fmla="*/ 2930896 w 2930896"/>
              <a:gd name="connsiteY10" fmla="*/ 3096104 h 3096104"/>
              <a:gd name="connsiteX11" fmla="*/ 2374026 w 2930896"/>
              <a:gd name="connsiteY11" fmla="*/ 3096104 h 3096104"/>
              <a:gd name="connsiteX12" fmla="*/ 1787847 w 2930896"/>
              <a:gd name="connsiteY12" fmla="*/ 3096104 h 3096104"/>
              <a:gd name="connsiteX13" fmla="*/ 1201667 w 2930896"/>
              <a:gd name="connsiteY13" fmla="*/ 3096104 h 3096104"/>
              <a:gd name="connsiteX14" fmla="*/ 674106 w 2930896"/>
              <a:gd name="connsiteY14" fmla="*/ 3096104 h 3096104"/>
              <a:gd name="connsiteX15" fmla="*/ 0 w 2930896"/>
              <a:gd name="connsiteY15" fmla="*/ 3096104 h 3096104"/>
              <a:gd name="connsiteX16" fmla="*/ 0 w 2930896"/>
              <a:gd name="connsiteY16" fmla="*/ 2580087 h 3096104"/>
              <a:gd name="connsiteX17" fmla="*/ 0 w 2930896"/>
              <a:gd name="connsiteY17" fmla="*/ 2002147 h 3096104"/>
              <a:gd name="connsiteX18" fmla="*/ 0 w 2930896"/>
              <a:gd name="connsiteY18" fmla="*/ 1424208 h 3096104"/>
              <a:gd name="connsiteX19" fmla="*/ 0 w 2930896"/>
              <a:gd name="connsiteY19" fmla="*/ 846268 h 3096104"/>
              <a:gd name="connsiteX20" fmla="*/ 0 w 2930896"/>
              <a:gd name="connsiteY20" fmla="*/ 0 h 309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30896" h="3096104" fill="none" extrusionOk="0">
                <a:moveTo>
                  <a:pt x="0" y="0"/>
                </a:moveTo>
                <a:cubicBezTo>
                  <a:pt x="235460" y="-24857"/>
                  <a:pt x="324769" y="5786"/>
                  <a:pt x="527561" y="0"/>
                </a:cubicBezTo>
                <a:cubicBezTo>
                  <a:pt x="730353" y="-5786"/>
                  <a:pt x="934989" y="24010"/>
                  <a:pt x="1172358" y="0"/>
                </a:cubicBezTo>
                <a:cubicBezTo>
                  <a:pt x="1409727" y="-24010"/>
                  <a:pt x="1608177" y="67289"/>
                  <a:pt x="1817156" y="0"/>
                </a:cubicBezTo>
                <a:cubicBezTo>
                  <a:pt x="2026135" y="-67289"/>
                  <a:pt x="2128197" y="54921"/>
                  <a:pt x="2315408" y="0"/>
                </a:cubicBezTo>
                <a:cubicBezTo>
                  <a:pt x="2502619" y="-54921"/>
                  <a:pt x="2764506" y="47945"/>
                  <a:pt x="2930896" y="0"/>
                </a:cubicBezTo>
                <a:cubicBezTo>
                  <a:pt x="2979680" y="214827"/>
                  <a:pt x="2877841" y="258649"/>
                  <a:pt x="2930896" y="516017"/>
                </a:cubicBezTo>
                <a:cubicBezTo>
                  <a:pt x="2983951" y="773385"/>
                  <a:pt x="2892932" y="806303"/>
                  <a:pt x="2930896" y="970113"/>
                </a:cubicBezTo>
                <a:cubicBezTo>
                  <a:pt x="2968860" y="1133923"/>
                  <a:pt x="2895691" y="1347595"/>
                  <a:pt x="2930896" y="1517091"/>
                </a:cubicBezTo>
                <a:cubicBezTo>
                  <a:pt x="2966101" y="1686587"/>
                  <a:pt x="2868275" y="1818681"/>
                  <a:pt x="2930896" y="2095030"/>
                </a:cubicBezTo>
                <a:cubicBezTo>
                  <a:pt x="2993517" y="2371379"/>
                  <a:pt x="2858409" y="2839728"/>
                  <a:pt x="2930896" y="3096104"/>
                </a:cubicBezTo>
                <a:cubicBezTo>
                  <a:pt x="2778243" y="3155953"/>
                  <a:pt x="2600233" y="3084327"/>
                  <a:pt x="2374026" y="3096104"/>
                </a:cubicBezTo>
                <a:cubicBezTo>
                  <a:pt x="2147819" y="3107881"/>
                  <a:pt x="1959417" y="3086715"/>
                  <a:pt x="1787847" y="3096104"/>
                </a:cubicBezTo>
                <a:cubicBezTo>
                  <a:pt x="1616277" y="3105493"/>
                  <a:pt x="1428026" y="3085578"/>
                  <a:pt x="1201667" y="3096104"/>
                </a:cubicBezTo>
                <a:cubicBezTo>
                  <a:pt x="975308" y="3106630"/>
                  <a:pt x="824842" y="3052652"/>
                  <a:pt x="674106" y="3096104"/>
                </a:cubicBezTo>
                <a:cubicBezTo>
                  <a:pt x="523370" y="3139556"/>
                  <a:pt x="150979" y="3083274"/>
                  <a:pt x="0" y="3096104"/>
                </a:cubicBezTo>
                <a:cubicBezTo>
                  <a:pt x="-40976" y="2922970"/>
                  <a:pt x="3622" y="2769983"/>
                  <a:pt x="0" y="2580087"/>
                </a:cubicBezTo>
                <a:cubicBezTo>
                  <a:pt x="-3622" y="2390191"/>
                  <a:pt x="54106" y="2152309"/>
                  <a:pt x="0" y="2002147"/>
                </a:cubicBezTo>
                <a:cubicBezTo>
                  <a:pt x="-54106" y="1851985"/>
                  <a:pt x="42243" y="1545018"/>
                  <a:pt x="0" y="1424208"/>
                </a:cubicBezTo>
                <a:cubicBezTo>
                  <a:pt x="-42243" y="1303398"/>
                  <a:pt x="51380" y="1122103"/>
                  <a:pt x="0" y="846268"/>
                </a:cubicBezTo>
                <a:cubicBezTo>
                  <a:pt x="-51380" y="570433"/>
                  <a:pt x="77956" y="418027"/>
                  <a:pt x="0" y="0"/>
                </a:cubicBezTo>
                <a:close/>
              </a:path>
              <a:path w="2930896" h="3096104" stroke="0" extrusionOk="0">
                <a:moveTo>
                  <a:pt x="0" y="0"/>
                </a:moveTo>
                <a:cubicBezTo>
                  <a:pt x="227692" y="-25965"/>
                  <a:pt x="361759" y="28608"/>
                  <a:pt x="556870" y="0"/>
                </a:cubicBezTo>
                <a:cubicBezTo>
                  <a:pt x="751981" y="-28608"/>
                  <a:pt x="981861" y="47560"/>
                  <a:pt x="1143049" y="0"/>
                </a:cubicBezTo>
                <a:cubicBezTo>
                  <a:pt x="1304237" y="-47560"/>
                  <a:pt x="1518099" y="19661"/>
                  <a:pt x="1729229" y="0"/>
                </a:cubicBezTo>
                <a:cubicBezTo>
                  <a:pt x="1940359" y="-19661"/>
                  <a:pt x="2046081" y="25762"/>
                  <a:pt x="2227481" y="0"/>
                </a:cubicBezTo>
                <a:cubicBezTo>
                  <a:pt x="2408881" y="-25762"/>
                  <a:pt x="2697244" y="77673"/>
                  <a:pt x="2930896" y="0"/>
                </a:cubicBezTo>
                <a:cubicBezTo>
                  <a:pt x="2981901" y="213866"/>
                  <a:pt x="2911727" y="357185"/>
                  <a:pt x="2930896" y="485056"/>
                </a:cubicBezTo>
                <a:cubicBezTo>
                  <a:pt x="2950065" y="612927"/>
                  <a:pt x="2899311" y="870798"/>
                  <a:pt x="2930896" y="1001074"/>
                </a:cubicBezTo>
                <a:cubicBezTo>
                  <a:pt x="2962481" y="1131350"/>
                  <a:pt x="2885325" y="1311036"/>
                  <a:pt x="2930896" y="1486130"/>
                </a:cubicBezTo>
                <a:cubicBezTo>
                  <a:pt x="2976467" y="1661224"/>
                  <a:pt x="2900549" y="1734129"/>
                  <a:pt x="2930896" y="1971186"/>
                </a:cubicBezTo>
                <a:cubicBezTo>
                  <a:pt x="2961243" y="2208243"/>
                  <a:pt x="2922339" y="2199587"/>
                  <a:pt x="2930896" y="2394320"/>
                </a:cubicBezTo>
                <a:cubicBezTo>
                  <a:pt x="2939453" y="2589053"/>
                  <a:pt x="2878988" y="2873790"/>
                  <a:pt x="2930896" y="3096104"/>
                </a:cubicBezTo>
                <a:cubicBezTo>
                  <a:pt x="2802475" y="3126308"/>
                  <a:pt x="2512051" y="3044722"/>
                  <a:pt x="2344717" y="3096104"/>
                </a:cubicBezTo>
                <a:cubicBezTo>
                  <a:pt x="2177383" y="3147486"/>
                  <a:pt x="1856331" y="3067567"/>
                  <a:pt x="1729229" y="3096104"/>
                </a:cubicBezTo>
                <a:cubicBezTo>
                  <a:pt x="1602127" y="3124641"/>
                  <a:pt x="1447082" y="3092415"/>
                  <a:pt x="1230976" y="3096104"/>
                </a:cubicBezTo>
                <a:cubicBezTo>
                  <a:pt x="1014870" y="3099793"/>
                  <a:pt x="898538" y="3064167"/>
                  <a:pt x="615488" y="3096104"/>
                </a:cubicBezTo>
                <a:cubicBezTo>
                  <a:pt x="332438" y="3128041"/>
                  <a:pt x="270759" y="3084977"/>
                  <a:pt x="0" y="3096104"/>
                </a:cubicBezTo>
                <a:cubicBezTo>
                  <a:pt x="-2613" y="2940779"/>
                  <a:pt x="1414" y="2850369"/>
                  <a:pt x="0" y="2672970"/>
                </a:cubicBezTo>
                <a:cubicBezTo>
                  <a:pt x="-1414" y="2495571"/>
                  <a:pt x="3065" y="2312405"/>
                  <a:pt x="0" y="2187913"/>
                </a:cubicBezTo>
                <a:cubicBezTo>
                  <a:pt x="-3065" y="2063421"/>
                  <a:pt x="35958" y="1829931"/>
                  <a:pt x="0" y="1702857"/>
                </a:cubicBezTo>
                <a:cubicBezTo>
                  <a:pt x="-35958" y="1575783"/>
                  <a:pt x="33428" y="1405219"/>
                  <a:pt x="0" y="1186840"/>
                </a:cubicBezTo>
                <a:cubicBezTo>
                  <a:pt x="-33428" y="968461"/>
                  <a:pt x="41120" y="895214"/>
                  <a:pt x="0" y="732745"/>
                </a:cubicBezTo>
                <a:cubicBezTo>
                  <a:pt x="-41120" y="570277"/>
                  <a:pt x="14723" y="21085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5334611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5041820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тя слайд">
            <a:hlinkClick r:id="" action="ppaction://media"/>
            <a:extLst>
              <a:ext uri="{FF2B5EF4-FFF2-40B4-BE49-F238E27FC236}">
                <a16:creationId xmlns:a16="http://schemas.microsoft.com/office/drawing/2014/main" id="{FF22EC3B-EE01-41D2-9255-23B97ACCF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379" y="1642188"/>
            <a:ext cx="8445241" cy="475044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50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1077821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ГОТОВО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93FE4-A5A6-4E52-8320-103AFA4D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172" y="2127379"/>
            <a:ext cx="3051384" cy="3652799"/>
          </a:xfrm>
          <a:custGeom>
            <a:avLst/>
            <a:gdLst>
              <a:gd name="connsiteX0" fmla="*/ 0 w 3051384"/>
              <a:gd name="connsiteY0" fmla="*/ 0 h 3652799"/>
              <a:gd name="connsiteX1" fmla="*/ 447536 w 3051384"/>
              <a:gd name="connsiteY1" fmla="*/ 0 h 3652799"/>
              <a:gd name="connsiteX2" fmla="*/ 895073 w 3051384"/>
              <a:gd name="connsiteY2" fmla="*/ 0 h 3652799"/>
              <a:gd name="connsiteX3" fmla="*/ 1434150 w 3051384"/>
              <a:gd name="connsiteY3" fmla="*/ 0 h 3652799"/>
              <a:gd name="connsiteX4" fmla="*/ 1912201 w 3051384"/>
              <a:gd name="connsiteY4" fmla="*/ 0 h 3652799"/>
              <a:gd name="connsiteX5" fmla="*/ 2451278 w 3051384"/>
              <a:gd name="connsiteY5" fmla="*/ 0 h 3652799"/>
              <a:gd name="connsiteX6" fmla="*/ 3051384 w 3051384"/>
              <a:gd name="connsiteY6" fmla="*/ 0 h 3652799"/>
              <a:gd name="connsiteX7" fmla="*/ 3051384 w 3051384"/>
              <a:gd name="connsiteY7" fmla="*/ 594884 h 3652799"/>
              <a:gd name="connsiteX8" fmla="*/ 3051384 w 3051384"/>
              <a:gd name="connsiteY8" fmla="*/ 1007129 h 3652799"/>
              <a:gd name="connsiteX9" fmla="*/ 3051384 w 3051384"/>
              <a:gd name="connsiteY9" fmla="*/ 1492429 h 3652799"/>
              <a:gd name="connsiteX10" fmla="*/ 3051384 w 3051384"/>
              <a:gd name="connsiteY10" fmla="*/ 1941202 h 3652799"/>
              <a:gd name="connsiteX11" fmla="*/ 3051384 w 3051384"/>
              <a:gd name="connsiteY11" fmla="*/ 2426502 h 3652799"/>
              <a:gd name="connsiteX12" fmla="*/ 3051384 w 3051384"/>
              <a:gd name="connsiteY12" fmla="*/ 2875275 h 3652799"/>
              <a:gd name="connsiteX13" fmla="*/ 3051384 w 3051384"/>
              <a:gd name="connsiteY13" fmla="*/ 3652799 h 3652799"/>
              <a:gd name="connsiteX14" fmla="*/ 2512306 w 3051384"/>
              <a:gd name="connsiteY14" fmla="*/ 3652799 h 3652799"/>
              <a:gd name="connsiteX15" fmla="*/ 2095284 w 3051384"/>
              <a:gd name="connsiteY15" fmla="*/ 3652799 h 3652799"/>
              <a:gd name="connsiteX16" fmla="*/ 1586720 w 3051384"/>
              <a:gd name="connsiteY16" fmla="*/ 3652799 h 3652799"/>
              <a:gd name="connsiteX17" fmla="*/ 1139183 w 3051384"/>
              <a:gd name="connsiteY17" fmla="*/ 3652799 h 3652799"/>
              <a:gd name="connsiteX18" fmla="*/ 661133 w 3051384"/>
              <a:gd name="connsiteY18" fmla="*/ 3652799 h 3652799"/>
              <a:gd name="connsiteX19" fmla="*/ 0 w 3051384"/>
              <a:gd name="connsiteY19" fmla="*/ 3652799 h 3652799"/>
              <a:gd name="connsiteX20" fmla="*/ 0 w 3051384"/>
              <a:gd name="connsiteY20" fmla="*/ 3240555 h 3652799"/>
              <a:gd name="connsiteX21" fmla="*/ 0 w 3051384"/>
              <a:gd name="connsiteY21" fmla="*/ 2682198 h 3652799"/>
              <a:gd name="connsiteX22" fmla="*/ 0 w 3051384"/>
              <a:gd name="connsiteY22" fmla="*/ 2123842 h 3652799"/>
              <a:gd name="connsiteX23" fmla="*/ 0 w 3051384"/>
              <a:gd name="connsiteY23" fmla="*/ 1675069 h 3652799"/>
              <a:gd name="connsiteX24" fmla="*/ 0 w 3051384"/>
              <a:gd name="connsiteY24" fmla="*/ 1116713 h 3652799"/>
              <a:gd name="connsiteX25" fmla="*/ 0 w 3051384"/>
              <a:gd name="connsiteY25" fmla="*/ 631412 h 3652799"/>
              <a:gd name="connsiteX26" fmla="*/ 0 w 3051384"/>
              <a:gd name="connsiteY26" fmla="*/ 0 h 365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51384" h="3652799" fill="none" extrusionOk="0">
                <a:moveTo>
                  <a:pt x="0" y="0"/>
                </a:moveTo>
                <a:cubicBezTo>
                  <a:pt x="101983" y="-42118"/>
                  <a:pt x="249191" y="25732"/>
                  <a:pt x="447536" y="0"/>
                </a:cubicBezTo>
                <a:cubicBezTo>
                  <a:pt x="645881" y="-25732"/>
                  <a:pt x="794015" y="22233"/>
                  <a:pt x="895073" y="0"/>
                </a:cubicBezTo>
                <a:cubicBezTo>
                  <a:pt x="996131" y="-22233"/>
                  <a:pt x="1264876" y="197"/>
                  <a:pt x="1434150" y="0"/>
                </a:cubicBezTo>
                <a:cubicBezTo>
                  <a:pt x="1603424" y="-197"/>
                  <a:pt x="1801516" y="11179"/>
                  <a:pt x="1912201" y="0"/>
                </a:cubicBezTo>
                <a:cubicBezTo>
                  <a:pt x="2022886" y="-11179"/>
                  <a:pt x="2296919" y="4481"/>
                  <a:pt x="2451278" y="0"/>
                </a:cubicBezTo>
                <a:cubicBezTo>
                  <a:pt x="2605637" y="-4481"/>
                  <a:pt x="2857402" y="35057"/>
                  <a:pt x="3051384" y="0"/>
                </a:cubicBezTo>
                <a:cubicBezTo>
                  <a:pt x="3110108" y="140280"/>
                  <a:pt x="3049038" y="382030"/>
                  <a:pt x="3051384" y="594884"/>
                </a:cubicBezTo>
                <a:cubicBezTo>
                  <a:pt x="3053730" y="807738"/>
                  <a:pt x="3024980" y="840025"/>
                  <a:pt x="3051384" y="1007129"/>
                </a:cubicBezTo>
                <a:cubicBezTo>
                  <a:pt x="3077788" y="1174233"/>
                  <a:pt x="2993833" y="1301035"/>
                  <a:pt x="3051384" y="1492429"/>
                </a:cubicBezTo>
                <a:cubicBezTo>
                  <a:pt x="3108935" y="1683823"/>
                  <a:pt x="3037044" y="1777460"/>
                  <a:pt x="3051384" y="1941202"/>
                </a:cubicBezTo>
                <a:cubicBezTo>
                  <a:pt x="3065724" y="2104944"/>
                  <a:pt x="3001857" y="2284878"/>
                  <a:pt x="3051384" y="2426502"/>
                </a:cubicBezTo>
                <a:cubicBezTo>
                  <a:pt x="3100911" y="2568126"/>
                  <a:pt x="3032344" y="2751888"/>
                  <a:pt x="3051384" y="2875275"/>
                </a:cubicBezTo>
                <a:cubicBezTo>
                  <a:pt x="3070424" y="2998662"/>
                  <a:pt x="2990517" y="3433349"/>
                  <a:pt x="3051384" y="3652799"/>
                </a:cubicBezTo>
                <a:cubicBezTo>
                  <a:pt x="2935551" y="3713936"/>
                  <a:pt x="2633999" y="3613631"/>
                  <a:pt x="2512306" y="3652799"/>
                </a:cubicBezTo>
                <a:cubicBezTo>
                  <a:pt x="2390613" y="3691967"/>
                  <a:pt x="2248051" y="3647576"/>
                  <a:pt x="2095284" y="3652799"/>
                </a:cubicBezTo>
                <a:cubicBezTo>
                  <a:pt x="1942517" y="3658022"/>
                  <a:pt x="1744770" y="3618371"/>
                  <a:pt x="1586720" y="3652799"/>
                </a:cubicBezTo>
                <a:cubicBezTo>
                  <a:pt x="1428670" y="3687227"/>
                  <a:pt x="1291471" y="3599739"/>
                  <a:pt x="1139183" y="3652799"/>
                </a:cubicBezTo>
                <a:cubicBezTo>
                  <a:pt x="986895" y="3705859"/>
                  <a:pt x="867759" y="3615894"/>
                  <a:pt x="661133" y="3652799"/>
                </a:cubicBezTo>
                <a:cubicBezTo>
                  <a:pt x="454507" y="3689704"/>
                  <a:pt x="136772" y="3600369"/>
                  <a:pt x="0" y="3652799"/>
                </a:cubicBezTo>
                <a:cubicBezTo>
                  <a:pt x="-8785" y="3493743"/>
                  <a:pt x="45621" y="3433752"/>
                  <a:pt x="0" y="3240555"/>
                </a:cubicBezTo>
                <a:cubicBezTo>
                  <a:pt x="-45621" y="3047358"/>
                  <a:pt x="16826" y="2950371"/>
                  <a:pt x="0" y="2682198"/>
                </a:cubicBezTo>
                <a:cubicBezTo>
                  <a:pt x="-16826" y="2414025"/>
                  <a:pt x="62485" y="2321177"/>
                  <a:pt x="0" y="2123842"/>
                </a:cubicBezTo>
                <a:cubicBezTo>
                  <a:pt x="-62485" y="1926507"/>
                  <a:pt x="34195" y="1795559"/>
                  <a:pt x="0" y="1675069"/>
                </a:cubicBezTo>
                <a:cubicBezTo>
                  <a:pt x="-34195" y="1554579"/>
                  <a:pt x="17355" y="1277381"/>
                  <a:pt x="0" y="1116713"/>
                </a:cubicBezTo>
                <a:cubicBezTo>
                  <a:pt x="-17355" y="956045"/>
                  <a:pt x="15647" y="775649"/>
                  <a:pt x="0" y="631412"/>
                </a:cubicBezTo>
                <a:cubicBezTo>
                  <a:pt x="-15647" y="487175"/>
                  <a:pt x="12809" y="149935"/>
                  <a:pt x="0" y="0"/>
                </a:cubicBezTo>
                <a:close/>
              </a:path>
              <a:path w="3051384" h="3652799" stroke="0" extrusionOk="0">
                <a:moveTo>
                  <a:pt x="0" y="0"/>
                </a:moveTo>
                <a:cubicBezTo>
                  <a:pt x="139169" y="-3270"/>
                  <a:pt x="333849" y="83"/>
                  <a:pt x="478050" y="0"/>
                </a:cubicBezTo>
                <a:cubicBezTo>
                  <a:pt x="622251" y="-83"/>
                  <a:pt x="826966" y="11707"/>
                  <a:pt x="1017128" y="0"/>
                </a:cubicBezTo>
                <a:cubicBezTo>
                  <a:pt x="1207290" y="-11707"/>
                  <a:pt x="1347969" y="40190"/>
                  <a:pt x="1464664" y="0"/>
                </a:cubicBezTo>
                <a:cubicBezTo>
                  <a:pt x="1581359" y="-40190"/>
                  <a:pt x="1816289" y="43917"/>
                  <a:pt x="2034256" y="0"/>
                </a:cubicBezTo>
                <a:cubicBezTo>
                  <a:pt x="2252223" y="-43917"/>
                  <a:pt x="2327804" y="13132"/>
                  <a:pt x="2451278" y="0"/>
                </a:cubicBezTo>
                <a:cubicBezTo>
                  <a:pt x="2574752" y="-13132"/>
                  <a:pt x="2810016" y="64898"/>
                  <a:pt x="3051384" y="0"/>
                </a:cubicBezTo>
                <a:cubicBezTo>
                  <a:pt x="3108921" y="170750"/>
                  <a:pt x="3030573" y="404748"/>
                  <a:pt x="3051384" y="558356"/>
                </a:cubicBezTo>
                <a:cubicBezTo>
                  <a:pt x="3072195" y="711964"/>
                  <a:pt x="3031389" y="882116"/>
                  <a:pt x="3051384" y="1043657"/>
                </a:cubicBezTo>
                <a:cubicBezTo>
                  <a:pt x="3071379" y="1205198"/>
                  <a:pt x="3004666" y="1342622"/>
                  <a:pt x="3051384" y="1602013"/>
                </a:cubicBezTo>
                <a:cubicBezTo>
                  <a:pt x="3098102" y="1861404"/>
                  <a:pt x="3003258" y="1880883"/>
                  <a:pt x="3051384" y="2050786"/>
                </a:cubicBezTo>
                <a:cubicBezTo>
                  <a:pt x="3099510" y="2220689"/>
                  <a:pt x="3013280" y="2416826"/>
                  <a:pt x="3051384" y="2536086"/>
                </a:cubicBezTo>
                <a:cubicBezTo>
                  <a:pt x="3089488" y="2655346"/>
                  <a:pt x="3019493" y="2791383"/>
                  <a:pt x="3051384" y="2948331"/>
                </a:cubicBezTo>
                <a:cubicBezTo>
                  <a:pt x="3083275" y="3105279"/>
                  <a:pt x="2973380" y="3309728"/>
                  <a:pt x="3051384" y="3652799"/>
                </a:cubicBezTo>
                <a:cubicBezTo>
                  <a:pt x="2935475" y="3691214"/>
                  <a:pt x="2808570" y="3633114"/>
                  <a:pt x="2634362" y="3652799"/>
                </a:cubicBezTo>
                <a:cubicBezTo>
                  <a:pt x="2460154" y="3672484"/>
                  <a:pt x="2380050" y="3621095"/>
                  <a:pt x="2156311" y="3652799"/>
                </a:cubicBezTo>
                <a:cubicBezTo>
                  <a:pt x="1932572" y="3684503"/>
                  <a:pt x="1804295" y="3603642"/>
                  <a:pt x="1708775" y="3652799"/>
                </a:cubicBezTo>
                <a:cubicBezTo>
                  <a:pt x="1613255" y="3701956"/>
                  <a:pt x="1279116" y="3601766"/>
                  <a:pt x="1169697" y="3652799"/>
                </a:cubicBezTo>
                <a:cubicBezTo>
                  <a:pt x="1060278" y="3703832"/>
                  <a:pt x="788806" y="3650915"/>
                  <a:pt x="691647" y="3652799"/>
                </a:cubicBezTo>
                <a:cubicBezTo>
                  <a:pt x="594488" y="3654683"/>
                  <a:pt x="157376" y="3608803"/>
                  <a:pt x="0" y="3652799"/>
                </a:cubicBezTo>
                <a:cubicBezTo>
                  <a:pt x="-25995" y="3533425"/>
                  <a:pt x="20291" y="3344711"/>
                  <a:pt x="0" y="3240555"/>
                </a:cubicBezTo>
                <a:cubicBezTo>
                  <a:pt x="-20291" y="3136399"/>
                  <a:pt x="52146" y="2956561"/>
                  <a:pt x="0" y="2791782"/>
                </a:cubicBezTo>
                <a:cubicBezTo>
                  <a:pt x="-52146" y="2627003"/>
                  <a:pt x="4485" y="2471230"/>
                  <a:pt x="0" y="2343010"/>
                </a:cubicBezTo>
                <a:cubicBezTo>
                  <a:pt x="-4485" y="2214790"/>
                  <a:pt x="29109" y="2069637"/>
                  <a:pt x="0" y="1821181"/>
                </a:cubicBezTo>
                <a:cubicBezTo>
                  <a:pt x="-29109" y="1572725"/>
                  <a:pt x="38356" y="1576712"/>
                  <a:pt x="0" y="1372409"/>
                </a:cubicBezTo>
                <a:cubicBezTo>
                  <a:pt x="-38356" y="1168106"/>
                  <a:pt x="2194" y="1055716"/>
                  <a:pt x="0" y="960164"/>
                </a:cubicBezTo>
                <a:cubicBezTo>
                  <a:pt x="-2194" y="864612"/>
                  <a:pt x="110419" y="3508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860517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55D1B-856D-4C3D-9C2D-104BC3BE56BD}"/>
              </a:ext>
            </a:extLst>
          </p:cNvPr>
          <p:cNvSpPr txBox="1"/>
          <p:nvPr/>
        </p:nvSpPr>
        <p:spPr>
          <a:xfrm>
            <a:off x="505742" y="5932439"/>
            <a:ext cx="8396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Помните, что перед зажиганием свечи с нее следует снять весь декор.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F4E950-6D5E-438F-A3AF-5702B928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47" y="2127380"/>
            <a:ext cx="5016704" cy="3652799"/>
          </a:xfrm>
          <a:custGeom>
            <a:avLst/>
            <a:gdLst>
              <a:gd name="connsiteX0" fmla="*/ 0 w 5016704"/>
              <a:gd name="connsiteY0" fmla="*/ 0 h 3652799"/>
              <a:gd name="connsiteX1" fmla="*/ 457077 w 5016704"/>
              <a:gd name="connsiteY1" fmla="*/ 0 h 3652799"/>
              <a:gd name="connsiteX2" fmla="*/ 1014489 w 5016704"/>
              <a:gd name="connsiteY2" fmla="*/ 0 h 3652799"/>
              <a:gd name="connsiteX3" fmla="*/ 1672235 w 5016704"/>
              <a:gd name="connsiteY3" fmla="*/ 0 h 3652799"/>
              <a:gd name="connsiteX4" fmla="*/ 2129312 w 5016704"/>
              <a:gd name="connsiteY4" fmla="*/ 0 h 3652799"/>
              <a:gd name="connsiteX5" fmla="*/ 2736891 w 5016704"/>
              <a:gd name="connsiteY5" fmla="*/ 0 h 3652799"/>
              <a:gd name="connsiteX6" fmla="*/ 3193968 w 5016704"/>
              <a:gd name="connsiteY6" fmla="*/ 0 h 3652799"/>
              <a:gd name="connsiteX7" fmla="*/ 3751380 w 5016704"/>
              <a:gd name="connsiteY7" fmla="*/ 0 h 3652799"/>
              <a:gd name="connsiteX8" fmla="*/ 4358958 w 5016704"/>
              <a:gd name="connsiteY8" fmla="*/ 0 h 3652799"/>
              <a:gd name="connsiteX9" fmla="*/ 5016704 w 5016704"/>
              <a:gd name="connsiteY9" fmla="*/ 0 h 3652799"/>
              <a:gd name="connsiteX10" fmla="*/ 5016704 w 5016704"/>
              <a:gd name="connsiteY10" fmla="*/ 412244 h 3652799"/>
              <a:gd name="connsiteX11" fmla="*/ 5016704 w 5016704"/>
              <a:gd name="connsiteY11" fmla="*/ 934073 h 3652799"/>
              <a:gd name="connsiteX12" fmla="*/ 5016704 w 5016704"/>
              <a:gd name="connsiteY12" fmla="*/ 1528957 h 3652799"/>
              <a:gd name="connsiteX13" fmla="*/ 5016704 w 5016704"/>
              <a:gd name="connsiteY13" fmla="*/ 2087314 h 3652799"/>
              <a:gd name="connsiteX14" fmla="*/ 5016704 w 5016704"/>
              <a:gd name="connsiteY14" fmla="*/ 2572614 h 3652799"/>
              <a:gd name="connsiteX15" fmla="*/ 5016704 w 5016704"/>
              <a:gd name="connsiteY15" fmla="*/ 3130971 h 3652799"/>
              <a:gd name="connsiteX16" fmla="*/ 5016704 w 5016704"/>
              <a:gd name="connsiteY16" fmla="*/ 3652799 h 3652799"/>
              <a:gd name="connsiteX17" fmla="*/ 4459292 w 5016704"/>
              <a:gd name="connsiteY17" fmla="*/ 3652799 h 3652799"/>
              <a:gd name="connsiteX18" fmla="*/ 3801547 w 5016704"/>
              <a:gd name="connsiteY18" fmla="*/ 3652799 h 3652799"/>
              <a:gd name="connsiteX19" fmla="*/ 3143801 w 5016704"/>
              <a:gd name="connsiteY19" fmla="*/ 3652799 h 3652799"/>
              <a:gd name="connsiteX20" fmla="*/ 2536223 w 5016704"/>
              <a:gd name="connsiteY20" fmla="*/ 3652799 h 3652799"/>
              <a:gd name="connsiteX21" fmla="*/ 1928644 w 5016704"/>
              <a:gd name="connsiteY21" fmla="*/ 3652799 h 3652799"/>
              <a:gd name="connsiteX22" fmla="*/ 1321065 w 5016704"/>
              <a:gd name="connsiteY22" fmla="*/ 3652799 h 3652799"/>
              <a:gd name="connsiteX23" fmla="*/ 863988 w 5016704"/>
              <a:gd name="connsiteY23" fmla="*/ 3652799 h 3652799"/>
              <a:gd name="connsiteX24" fmla="*/ 0 w 5016704"/>
              <a:gd name="connsiteY24" fmla="*/ 3652799 h 3652799"/>
              <a:gd name="connsiteX25" fmla="*/ 0 w 5016704"/>
              <a:gd name="connsiteY25" fmla="*/ 3130971 h 3652799"/>
              <a:gd name="connsiteX26" fmla="*/ 0 w 5016704"/>
              <a:gd name="connsiteY26" fmla="*/ 2718726 h 3652799"/>
              <a:gd name="connsiteX27" fmla="*/ 0 w 5016704"/>
              <a:gd name="connsiteY27" fmla="*/ 2160370 h 3652799"/>
              <a:gd name="connsiteX28" fmla="*/ 0 w 5016704"/>
              <a:gd name="connsiteY28" fmla="*/ 1748125 h 3652799"/>
              <a:gd name="connsiteX29" fmla="*/ 0 w 5016704"/>
              <a:gd name="connsiteY29" fmla="*/ 1226297 h 3652799"/>
              <a:gd name="connsiteX30" fmla="*/ 0 w 5016704"/>
              <a:gd name="connsiteY30" fmla="*/ 631412 h 3652799"/>
              <a:gd name="connsiteX31" fmla="*/ 0 w 5016704"/>
              <a:gd name="connsiteY31" fmla="*/ 0 h 365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016704" h="3652799" fill="none" extrusionOk="0">
                <a:moveTo>
                  <a:pt x="0" y="0"/>
                </a:moveTo>
                <a:cubicBezTo>
                  <a:pt x="164674" y="-23938"/>
                  <a:pt x="326691" y="17920"/>
                  <a:pt x="457077" y="0"/>
                </a:cubicBezTo>
                <a:cubicBezTo>
                  <a:pt x="587463" y="-17920"/>
                  <a:pt x="785180" y="9700"/>
                  <a:pt x="1014489" y="0"/>
                </a:cubicBezTo>
                <a:cubicBezTo>
                  <a:pt x="1243798" y="-9700"/>
                  <a:pt x="1435964" y="28616"/>
                  <a:pt x="1672235" y="0"/>
                </a:cubicBezTo>
                <a:cubicBezTo>
                  <a:pt x="1908506" y="-28616"/>
                  <a:pt x="1932295" y="36003"/>
                  <a:pt x="2129312" y="0"/>
                </a:cubicBezTo>
                <a:cubicBezTo>
                  <a:pt x="2326329" y="-36003"/>
                  <a:pt x="2600388" y="42112"/>
                  <a:pt x="2736891" y="0"/>
                </a:cubicBezTo>
                <a:cubicBezTo>
                  <a:pt x="2873394" y="-42112"/>
                  <a:pt x="3044248" y="16040"/>
                  <a:pt x="3193968" y="0"/>
                </a:cubicBezTo>
                <a:cubicBezTo>
                  <a:pt x="3343688" y="-16040"/>
                  <a:pt x="3621119" y="27904"/>
                  <a:pt x="3751380" y="0"/>
                </a:cubicBezTo>
                <a:cubicBezTo>
                  <a:pt x="3881641" y="-27904"/>
                  <a:pt x="4220723" y="22445"/>
                  <a:pt x="4358958" y="0"/>
                </a:cubicBezTo>
                <a:cubicBezTo>
                  <a:pt x="4497193" y="-22445"/>
                  <a:pt x="4862546" y="41095"/>
                  <a:pt x="5016704" y="0"/>
                </a:cubicBezTo>
                <a:cubicBezTo>
                  <a:pt x="5040894" y="192595"/>
                  <a:pt x="4985583" y="217109"/>
                  <a:pt x="5016704" y="412244"/>
                </a:cubicBezTo>
                <a:cubicBezTo>
                  <a:pt x="5047825" y="607379"/>
                  <a:pt x="4990818" y="741036"/>
                  <a:pt x="5016704" y="934073"/>
                </a:cubicBezTo>
                <a:cubicBezTo>
                  <a:pt x="5042590" y="1127110"/>
                  <a:pt x="4973985" y="1263029"/>
                  <a:pt x="5016704" y="1528957"/>
                </a:cubicBezTo>
                <a:cubicBezTo>
                  <a:pt x="5059423" y="1794885"/>
                  <a:pt x="4962274" y="1950753"/>
                  <a:pt x="5016704" y="2087314"/>
                </a:cubicBezTo>
                <a:cubicBezTo>
                  <a:pt x="5071134" y="2223875"/>
                  <a:pt x="4968917" y="2473450"/>
                  <a:pt x="5016704" y="2572614"/>
                </a:cubicBezTo>
                <a:cubicBezTo>
                  <a:pt x="5064491" y="2671778"/>
                  <a:pt x="4980469" y="2930318"/>
                  <a:pt x="5016704" y="3130971"/>
                </a:cubicBezTo>
                <a:cubicBezTo>
                  <a:pt x="5052939" y="3331624"/>
                  <a:pt x="5005183" y="3506137"/>
                  <a:pt x="5016704" y="3652799"/>
                </a:cubicBezTo>
                <a:cubicBezTo>
                  <a:pt x="4828785" y="3669642"/>
                  <a:pt x="4640699" y="3603193"/>
                  <a:pt x="4459292" y="3652799"/>
                </a:cubicBezTo>
                <a:cubicBezTo>
                  <a:pt x="4277885" y="3702405"/>
                  <a:pt x="3935023" y="3628276"/>
                  <a:pt x="3801547" y="3652799"/>
                </a:cubicBezTo>
                <a:cubicBezTo>
                  <a:pt x="3668072" y="3677322"/>
                  <a:pt x="3330640" y="3592090"/>
                  <a:pt x="3143801" y="3652799"/>
                </a:cubicBezTo>
                <a:cubicBezTo>
                  <a:pt x="2956962" y="3713508"/>
                  <a:pt x="2683843" y="3600179"/>
                  <a:pt x="2536223" y="3652799"/>
                </a:cubicBezTo>
                <a:cubicBezTo>
                  <a:pt x="2388603" y="3705419"/>
                  <a:pt x="2210795" y="3640247"/>
                  <a:pt x="1928644" y="3652799"/>
                </a:cubicBezTo>
                <a:cubicBezTo>
                  <a:pt x="1646493" y="3665351"/>
                  <a:pt x="1460265" y="3616864"/>
                  <a:pt x="1321065" y="3652799"/>
                </a:cubicBezTo>
                <a:cubicBezTo>
                  <a:pt x="1181865" y="3688734"/>
                  <a:pt x="958519" y="3644912"/>
                  <a:pt x="863988" y="3652799"/>
                </a:cubicBezTo>
                <a:cubicBezTo>
                  <a:pt x="769457" y="3660686"/>
                  <a:pt x="245724" y="3609908"/>
                  <a:pt x="0" y="3652799"/>
                </a:cubicBezTo>
                <a:cubicBezTo>
                  <a:pt x="-44108" y="3426820"/>
                  <a:pt x="59470" y="3351117"/>
                  <a:pt x="0" y="3130971"/>
                </a:cubicBezTo>
                <a:cubicBezTo>
                  <a:pt x="-59470" y="2910825"/>
                  <a:pt x="13633" y="2913467"/>
                  <a:pt x="0" y="2718726"/>
                </a:cubicBezTo>
                <a:cubicBezTo>
                  <a:pt x="-13633" y="2523986"/>
                  <a:pt x="43002" y="2276590"/>
                  <a:pt x="0" y="2160370"/>
                </a:cubicBezTo>
                <a:cubicBezTo>
                  <a:pt x="-43002" y="2044150"/>
                  <a:pt x="43912" y="1880105"/>
                  <a:pt x="0" y="1748125"/>
                </a:cubicBezTo>
                <a:cubicBezTo>
                  <a:pt x="-43912" y="1616146"/>
                  <a:pt x="48231" y="1405678"/>
                  <a:pt x="0" y="1226297"/>
                </a:cubicBezTo>
                <a:cubicBezTo>
                  <a:pt x="-48231" y="1046916"/>
                  <a:pt x="27494" y="775068"/>
                  <a:pt x="0" y="631412"/>
                </a:cubicBezTo>
                <a:cubicBezTo>
                  <a:pt x="-27494" y="487756"/>
                  <a:pt x="67369" y="253086"/>
                  <a:pt x="0" y="0"/>
                </a:cubicBezTo>
                <a:close/>
              </a:path>
              <a:path w="5016704" h="3652799" stroke="0" extrusionOk="0">
                <a:moveTo>
                  <a:pt x="0" y="0"/>
                </a:moveTo>
                <a:cubicBezTo>
                  <a:pt x="171369" y="-13755"/>
                  <a:pt x="376002" y="2485"/>
                  <a:pt x="507245" y="0"/>
                </a:cubicBezTo>
                <a:cubicBezTo>
                  <a:pt x="638489" y="-2485"/>
                  <a:pt x="793963" y="44040"/>
                  <a:pt x="914155" y="0"/>
                </a:cubicBezTo>
                <a:cubicBezTo>
                  <a:pt x="1034347" y="-44040"/>
                  <a:pt x="1309954" y="43907"/>
                  <a:pt x="1571901" y="0"/>
                </a:cubicBezTo>
                <a:cubicBezTo>
                  <a:pt x="1833848" y="-43907"/>
                  <a:pt x="1897121" y="37689"/>
                  <a:pt x="2079145" y="0"/>
                </a:cubicBezTo>
                <a:cubicBezTo>
                  <a:pt x="2261169" y="-37689"/>
                  <a:pt x="2467218" y="24186"/>
                  <a:pt x="2586390" y="0"/>
                </a:cubicBezTo>
                <a:cubicBezTo>
                  <a:pt x="2705562" y="-24186"/>
                  <a:pt x="3044890" y="63745"/>
                  <a:pt x="3244135" y="0"/>
                </a:cubicBezTo>
                <a:cubicBezTo>
                  <a:pt x="3443381" y="-63745"/>
                  <a:pt x="3580363" y="4757"/>
                  <a:pt x="3701213" y="0"/>
                </a:cubicBezTo>
                <a:cubicBezTo>
                  <a:pt x="3822063" y="-4757"/>
                  <a:pt x="4036537" y="23554"/>
                  <a:pt x="4358958" y="0"/>
                </a:cubicBezTo>
                <a:cubicBezTo>
                  <a:pt x="4681380" y="-23554"/>
                  <a:pt x="4866259" y="4390"/>
                  <a:pt x="5016704" y="0"/>
                </a:cubicBezTo>
                <a:cubicBezTo>
                  <a:pt x="5051256" y="260222"/>
                  <a:pt x="4981951" y="305334"/>
                  <a:pt x="5016704" y="521828"/>
                </a:cubicBezTo>
                <a:cubicBezTo>
                  <a:pt x="5051457" y="738322"/>
                  <a:pt x="4979065" y="798151"/>
                  <a:pt x="5016704" y="1043657"/>
                </a:cubicBezTo>
                <a:cubicBezTo>
                  <a:pt x="5054343" y="1289163"/>
                  <a:pt x="4965625" y="1367152"/>
                  <a:pt x="5016704" y="1602013"/>
                </a:cubicBezTo>
                <a:cubicBezTo>
                  <a:pt x="5067783" y="1836874"/>
                  <a:pt x="5008113" y="1890754"/>
                  <a:pt x="5016704" y="2014258"/>
                </a:cubicBezTo>
                <a:cubicBezTo>
                  <a:pt x="5025295" y="2137762"/>
                  <a:pt x="4963412" y="2298956"/>
                  <a:pt x="5016704" y="2536086"/>
                </a:cubicBezTo>
                <a:cubicBezTo>
                  <a:pt x="5069996" y="2773216"/>
                  <a:pt x="4990310" y="2877582"/>
                  <a:pt x="5016704" y="3057915"/>
                </a:cubicBezTo>
                <a:cubicBezTo>
                  <a:pt x="5043098" y="3238248"/>
                  <a:pt x="5008467" y="3414640"/>
                  <a:pt x="5016704" y="3652799"/>
                </a:cubicBezTo>
                <a:cubicBezTo>
                  <a:pt x="4868450" y="3675920"/>
                  <a:pt x="4622771" y="3609612"/>
                  <a:pt x="4409125" y="3652799"/>
                </a:cubicBezTo>
                <a:cubicBezTo>
                  <a:pt x="4195479" y="3695986"/>
                  <a:pt x="3997118" y="3637821"/>
                  <a:pt x="3851714" y="3652799"/>
                </a:cubicBezTo>
                <a:cubicBezTo>
                  <a:pt x="3706310" y="3667777"/>
                  <a:pt x="3533199" y="3637242"/>
                  <a:pt x="3444803" y="3652799"/>
                </a:cubicBezTo>
                <a:cubicBezTo>
                  <a:pt x="3356407" y="3668356"/>
                  <a:pt x="3136353" y="3617044"/>
                  <a:pt x="2987726" y="3652799"/>
                </a:cubicBezTo>
                <a:cubicBezTo>
                  <a:pt x="2839099" y="3688554"/>
                  <a:pt x="2544570" y="3583999"/>
                  <a:pt x="2329980" y="3652799"/>
                </a:cubicBezTo>
                <a:cubicBezTo>
                  <a:pt x="2115390" y="3721599"/>
                  <a:pt x="1924217" y="3587648"/>
                  <a:pt x="1772569" y="3652799"/>
                </a:cubicBezTo>
                <a:cubicBezTo>
                  <a:pt x="1620921" y="3717950"/>
                  <a:pt x="1445734" y="3637784"/>
                  <a:pt x="1315491" y="3652799"/>
                </a:cubicBezTo>
                <a:cubicBezTo>
                  <a:pt x="1185248" y="3667814"/>
                  <a:pt x="1017177" y="3642156"/>
                  <a:pt x="758080" y="3652799"/>
                </a:cubicBezTo>
                <a:cubicBezTo>
                  <a:pt x="498983" y="3663442"/>
                  <a:pt x="246868" y="3569034"/>
                  <a:pt x="0" y="3652799"/>
                </a:cubicBezTo>
                <a:cubicBezTo>
                  <a:pt x="-30669" y="3509650"/>
                  <a:pt x="48844" y="3368518"/>
                  <a:pt x="0" y="3240555"/>
                </a:cubicBezTo>
                <a:cubicBezTo>
                  <a:pt x="-48844" y="3112592"/>
                  <a:pt x="37882" y="2895691"/>
                  <a:pt x="0" y="2682198"/>
                </a:cubicBezTo>
                <a:cubicBezTo>
                  <a:pt x="-37882" y="2468705"/>
                  <a:pt x="8944" y="2371409"/>
                  <a:pt x="0" y="2233426"/>
                </a:cubicBezTo>
                <a:cubicBezTo>
                  <a:pt x="-8944" y="2095443"/>
                  <a:pt x="62009" y="1821849"/>
                  <a:pt x="0" y="1638541"/>
                </a:cubicBezTo>
                <a:cubicBezTo>
                  <a:pt x="-62009" y="1455234"/>
                  <a:pt x="3995" y="1322094"/>
                  <a:pt x="0" y="1153241"/>
                </a:cubicBezTo>
                <a:cubicBezTo>
                  <a:pt x="-3995" y="984388"/>
                  <a:pt x="47360" y="930759"/>
                  <a:pt x="0" y="740996"/>
                </a:cubicBezTo>
                <a:cubicBezTo>
                  <a:pt x="-47360" y="551234"/>
                  <a:pt x="46556" y="25346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8221398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751" y="2948472"/>
            <a:ext cx="8091869" cy="32097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У ВАС ПОЛУЧИТСЯ!</a:t>
            </a:r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 </a:t>
            </a:r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Ждем ваши работы для участия в итоговом конкурсе </a:t>
            </a:r>
            <a:b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AC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 призами! </a:t>
            </a:r>
          </a:p>
        </p:txBody>
      </p:sp>
    </p:spTree>
    <p:extLst>
      <p:ext uri="{BB962C8B-B14F-4D97-AF65-F5344CB8AC3E}">
        <p14:creationId xmlns:p14="http://schemas.microsoft.com/office/powerpoint/2010/main" val="31588077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751" y="2491273"/>
            <a:ext cx="8091869" cy="287383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ВАШИ ВПЕЧАТЛЕНИЯ ОТ МАСТЕР-КЛАССА ОДНИМ СЛОВОМ!</a:t>
            </a:r>
            <a:b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b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ОЦЕНИТЕ ОТ 1 ДО 10 </a:t>
            </a:r>
          </a:p>
        </p:txBody>
      </p:sp>
    </p:spTree>
    <p:extLst>
      <p:ext uri="{BB962C8B-B14F-4D97-AF65-F5344CB8AC3E}">
        <p14:creationId xmlns:p14="http://schemas.microsoft.com/office/powerpoint/2010/main" val="43081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МАТВЕЕВА МАРИАННА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3717D-6743-40C6-9F08-18E51F694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 b="11004"/>
          <a:stretch/>
        </p:blipFill>
        <p:spPr>
          <a:xfrm>
            <a:off x="586439" y="2272005"/>
            <a:ext cx="3881534" cy="3881534"/>
          </a:xfrm>
          <a:custGeom>
            <a:avLst/>
            <a:gdLst>
              <a:gd name="connsiteX0" fmla="*/ 0 w 3881534"/>
              <a:gd name="connsiteY0" fmla="*/ 0 h 3881534"/>
              <a:gd name="connsiteX1" fmla="*/ 476874 w 3881534"/>
              <a:gd name="connsiteY1" fmla="*/ 0 h 3881534"/>
              <a:gd name="connsiteX2" fmla="*/ 914933 w 3881534"/>
              <a:gd name="connsiteY2" fmla="*/ 0 h 3881534"/>
              <a:gd name="connsiteX3" fmla="*/ 1430623 w 3881534"/>
              <a:gd name="connsiteY3" fmla="*/ 0 h 3881534"/>
              <a:gd name="connsiteX4" fmla="*/ 1985127 w 3881534"/>
              <a:gd name="connsiteY4" fmla="*/ 0 h 3881534"/>
              <a:gd name="connsiteX5" fmla="*/ 2462002 w 3881534"/>
              <a:gd name="connsiteY5" fmla="*/ 0 h 3881534"/>
              <a:gd name="connsiteX6" fmla="*/ 2938876 w 3881534"/>
              <a:gd name="connsiteY6" fmla="*/ 0 h 3881534"/>
              <a:gd name="connsiteX7" fmla="*/ 3881534 w 3881534"/>
              <a:gd name="connsiteY7" fmla="*/ 0 h 3881534"/>
              <a:gd name="connsiteX8" fmla="*/ 3881534 w 3881534"/>
              <a:gd name="connsiteY8" fmla="*/ 515690 h 3881534"/>
              <a:gd name="connsiteX9" fmla="*/ 3881534 w 3881534"/>
              <a:gd name="connsiteY9" fmla="*/ 1109010 h 3881534"/>
              <a:gd name="connsiteX10" fmla="*/ 3881534 w 3881534"/>
              <a:gd name="connsiteY10" fmla="*/ 1663515 h 3881534"/>
              <a:gd name="connsiteX11" fmla="*/ 3881534 w 3881534"/>
              <a:gd name="connsiteY11" fmla="*/ 2218019 h 3881534"/>
              <a:gd name="connsiteX12" fmla="*/ 3881534 w 3881534"/>
              <a:gd name="connsiteY12" fmla="*/ 2772524 h 3881534"/>
              <a:gd name="connsiteX13" fmla="*/ 3881534 w 3881534"/>
              <a:gd name="connsiteY13" fmla="*/ 3210583 h 3881534"/>
              <a:gd name="connsiteX14" fmla="*/ 3881534 w 3881534"/>
              <a:gd name="connsiteY14" fmla="*/ 3881534 h 3881534"/>
              <a:gd name="connsiteX15" fmla="*/ 3404660 w 3881534"/>
              <a:gd name="connsiteY15" fmla="*/ 3881534 h 3881534"/>
              <a:gd name="connsiteX16" fmla="*/ 2927786 w 3881534"/>
              <a:gd name="connsiteY16" fmla="*/ 3881534 h 3881534"/>
              <a:gd name="connsiteX17" fmla="*/ 2334465 w 3881534"/>
              <a:gd name="connsiteY17" fmla="*/ 3881534 h 3881534"/>
              <a:gd name="connsiteX18" fmla="*/ 1818776 w 3881534"/>
              <a:gd name="connsiteY18" fmla="*/ 3881534 h 3881534"/>
              <a:gd name="connsiteX19" fmla="*/ 1380717 w 3881534"/>
              <a:gd name="connsiteY19" fmla="*/ 3881534 h 3881534"/>
              <a:gd name="connsiteX20" fmla="*/ 942658 w 3881534"/>
              <a:gd name="connsiteY20" fmla="*/ 3881534 h 3881534"/>
              <a:gd name="connsiteX21" fmla="*/ 504599 w 3881534"/>
              <a:gd name="connsiteY21" fmla="*/ 3881534 h 3881534"/>
              <a:gd name="connsiteX22" fmla="*/ 0 w 3881534"/>
              <a:gd name="connsiteY22" fmla="*/ 3881534 h 3881534"/>
              <a:gd name="connsiteX23" fmla="*/ 0 w 3881534"/>
              <a:gd name="connsiteY23" fmla="*/ 3249398 h 3881534"/>
              <a:gd name="connsiteX24" fmla="*/ 0 w 3881534"/>
              <a:gd name="connsiteY24" fmla="*/ 2811340 h 3881534"/>
              <a:gd name="connsiteX25" fmla="*/ 0 w 3881534"/>
              <a:gd name="connsiteY25" fmla="*/ 2373281 h 3881534"/>
              <a:gd name="connsiteX26" fmla="*/ 0 w 3881534"/>
              <a:gd name="connsiteY26" fmla="*/ 1896407 h 3881534"/>
              <a:gd name="connsiteX27" fmla="*/ 0 w 3881534"/>
              <a:gd name="connsiteY27" fmla="*/ 1303086 h 3881534"/>
              <a:gd name="connsiteX28" fmla="*/ 0 w 3881534"/>
              <a:gd name="connsiteY28" fmla="*/ 709766 h 3881534"/>
              <a:gd name="connsiteX29" fmla="*/ 0 w 3881534"/>
              <a:gd name="connsiteY29" fmla="*/ 0 h 388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81534" h="3881534" fill="none" extrusionOk="0">
                <a:moveTo>
                  <a:pt x="0" y="0"/>
                </a:moveTo>
                <a:cubicBezTo>
                  <a:pt x="175178" y="-50210"/>
                  <a:pt x="311257" y="12158"/>
                  <a:pt x="476874" y="0"/>
                </a:cubicBezTo>
                <a:cubicBezTo>
                  <a:pt x="642491" y="-12158"/>
                  <a:pt x="728179" y="48908"/>
                  <a:pt x="914933" y="0"/>
                </a:cubicBezTo>
                <a:cubicBezTo>
                  <a:pt x="1101687" y="-48908"/>
                  <a:pt x="1308949" y="33690"/>
                  <a:pt x="1430623" y="0"/>
                </a:cubicBezTo>
                <a:cubicBezTo>
                  <a:pt x="1552297" y="-33690"/>
                  <a:pt x="1805576" y="41862"/>
                  <a:pt x="1985127" y="0"/>
                </a:cubicBezTo>
                <a:cubicBezTo>
                  <a:pt x="2164678" y="-41862"/>
                  <a:pt x="2246401" y="37966"/>
                  <a:pt x="2462002" y="0"/>
                </a:cubicBezTo>
                <a:cubicBezTo>
                  <a:pt x="2677603" y="-37966"/>
                  <a:pt x="2722508" y="24652"/>
                  <a:pt x="2938876" y="0"/>
                </a:cubicBezTo>
                <a:cubicBezTo>
                  <a:pt x="3155244" y="-24652"/>
                  <a:pt x="3500258" y="1054"/>
                  <a:pt x="3881534" y="0"/>
                </a:cubicBezTo>
                <a:cubicBezTo>
                  <a:pt x="3931720" y="117563"/>
                  <a:pt x="3855832" y="392923"/>
                  <a:pt x="3881534" y="515690"/>
                </a:cubicBezTo>
                <a:cubicBezTo>
                  <a:pt x="3907236" y="638457"/>
                  <a:pt x="3811082" y="925568"/>
                  <a:pt x="3881534" y="1109010"/>
                </a:cubicBezTo>
                <a:cubicBezTo>
                  <a:pt x="3951986" y="1292452"/>
                  <a:pt x="3859084" y="1437329"/>
                  <a:pt x="3881534" y="1663515"/>
                </a:cubicBezTo>
                <a:cubicBezTo>
                  <a:pt x="3903984" y="1889702"/>
                  <a:pt x="3853535" y="2026953"/>
                  <a:pt x="3881534" y="2218019"/>
                </a:cubicBezTo>
                <a:cubicBezTo>
                  <a:pt x="3909533" y="2409085"/>
                  <a:pt x="3837077" y="2654496"/>
                  <a:pt x="3881534" y="2772524"/>
                </a:cubicBezTo>
                <a:cubicBezTo>
                  <a:pt x="3925991" y="2890553"/>
                  <a:pt x="3876897" y="3091116"/>
                  <a:pt x="3881534" y="3210583"/>
                </a:cubicBezTo>
                <a:cubicBezTo>
                  <a:pt x="3886171" y="3330050"/>
                  <a:pt x="3843096" y="3678523"/>
                  <a:pt x="3881534" y="3881534"/>
                </a:cubicBezTo>
                <a:cubicBezTo>
                  <a:pt x="3749018" y="3924575"/>
                  <a:pt x="3626169" y="3843588"/>
                  <a:pt x="3404660" y="3881534"/>
                </a:cubicBezTo>
                <a:cubicBezTo>
                  <a:pt x="3183151" y="3919480"/>
                  <a:pt x="3098630" y="3868950"/>
                  <a:pt x="2927786" y="3881534"/>
                </a:cubicBezTo>
                <a:cubicBezTo>
                  <a:pt x="2756942" y="3894118"/>
                  <a:pt x="2627800" y="3867096"/>
                  <a:pt x="2334465" y="3881534"/>
                </a:cubicBezTo>
                <a:cubicBezTo>
                  <a:pt x="2041130" y="3895972"/>
                  <a:pt x="1963043" y="3854281"/>
                  <a:pt x="1818776" y="3881534"/>
                </a:cubicBezTo>
                <a:cubicBezTo>
                  <a:pt x="1674509" y="3908787"/>
                  <a:pt x="1519743" y="3879311"/>
                  <a:pt x="1380717" y="3881534"/>
                </a:cubicBezTo>
                <a:cubicBezTo>
                  <a:pt x="1241691" y="3883757"/>
                  <a:pt x="1043558" y="3845628"/>
                  <a:pt x="942658" y="3881534"/>
                </a:cubicBezTo>
                <a:cubicBezTo>
                  <a:pt x="841758" y="3917440"/>
                  <a:pt x="677111" y="3871953"/>
                  <a:pt x="504599" y="3881534"/>
                </a:cubicBezTo>
                <a:cubicBezTo>
                  <a:pt x="332087" y="3891115"/>
                  <a:pt x="237967" y="3824815"/>
                  <a:pt x="0" y="3881534"/>
                </a:cubicBezTo>
                <a:cubicBezTo>
                  <a:pt x="-1645" y="3565898"/>
                  <a:pt x="17264" y="3462088"/>
                  <a:pt x="0" y="3249398"/>
                </a:cubicBezTo>
                <a:cubicBezTo>
                  <a:pt x="-17264" y="3036708"/>
                  <a:pt x="43944" y="2958021"/>
                  <a:pt x="0" y="2811340"/>
                </a:cubicBezTo>
                <a:cubicBezTo>
                  <a:pt x="-43944" y="2664659"/>
                  <a:pt x="48186" y="2502037"/>
                  <a:pt x="0" y="2373281"/>
                </a:cubicBezTo>
                <a:cubicBezTo>
                  <a:pt x="-48186" y="2244525"/>
                  <a:pt x="15299" y="2106181"/>
                  <a:pt x="0" y="1896407"/>
                </a:cubicBezTo>
                <a:cubicBezTo>
                  <a:pt x="-15299" y="1686633"/>
                  <a:pt x="4438" y="1428134"/>
                  <a:pt x="0" y="1303086"/>
                </a:cubicBezTo>
                <a:cubicBezTo>
                  <a:pt x="-4438" y="1178038"/>
                  <a:pt x="10062" y="842698"/>
                  <a:pt x="0" y="709766"/>
                </a:cubicBezTo>
                <a:cubicBezTo>
                  <a:pt x="-10062" y="576834"/>
                  <a:pt x="25511" y="263354"/>
                  <a:pt x="0" y="0"/>
                </a:cubicBezTo>
                <a:close/>
              </a:path>
              <a:path w="3881534" h="3881534" stroke="0" extrusionOk="0">
                <a:moveTo>
                  <a:pt x="0" y="0"/>
                </a:moveTo>
                <a:cubicBezTo>
                  <a:pt x="211687" y="-19000"/>
                  <a:pt x="425833" y="29882"/>
                  <a:pt x="593320" y="0"/>
                </a:cubicBezTo>
                <a:cubicBezTo>
                  <a:pt x="760807" y="-29882"/>
                  <a:pt x="966905" y="64999"/>
                  <a:pt x="1186640" y="0"/>
                </a:cubicBezTo>
                <a:cubicBezTo>
                  <a:pt x="1406375" y="-64999"/>
                  <a:pt x="1525662" y="56768"/>
                  <a:pt x="1663515" y="0"/>
                </a:cubicBezTo>
                <a:cubicBezTo>
                  <a:pt x="1801368" y="-56768"/>
                  <a:pt x="2004911" y="29329"/>
                  <a:pt x="2218019" y="0"/>
                </a:cubicBezTo>
                <a:cubicBezTo>
                  <a:pt x="2431127" y="-29329"/>
                  <a:pt x="2521853" y="40454"/>
                  <a:pt x="2733709" y="0"/>
                </a:cubicBezTo>
                <a:cubicBezTo>
                  <a:pt x="2945565" y="-40454"/>
                  <a:pt x="2962369" y="2501"/>
                  <a:pt x="3171768" y="0"/>
                </a:cubicBezTo>
                <a:cubicBezTo>
                  <a:pt x="3381167" y="-2501"/>
                  <a:pt x="3593342" y="21304"/>
                  <a:pt x="3881534" y="0"/>
                </a:cubicBezTo>
                <a:cubicBezTo>
                  <a:pt x="3943702" y="269397"/>
                  <a:pt x="3834703" y="398488"/>
                  <a:pt x="3881534" y="593320"/>
                </a:cubicBezTo>
                <a:cubicBezTo>
                  <a:pt x="3928365" y="788152"/>
                  <a:pt x="3867009" y="883200"/>
                  <a:pt x="3881534" y="1031379"/>
                </a:cubicBezTo>
                <a:cubicBezTo>
                  <a:pt x="3896059" y="1179558"/>
                  <a:pt x="3868917" y="1473311"/>
                  <a:pt x="3881534" y="1624699"/>
                </a:cubicBezTo>
                <a:cubicBezTo>
                  <a:pt x="3894151" y="1776087"/>
                  <a:pt x="3878813" y="2078318"/>
                  <a:pt x="3881534" y="2256835"/>
                </a:cubicBezTo>
                <a:cubicBezTo>
                  <a:pt x="3884255" y="2435352"/>
                  <a:pt x="3841074" y="2651428"/>
                  <a:pt x="3881534" y="2888970"/>
                </a:cubicBezTo>
                <a:cubicBezTo>
                  <a:pt x="3921994" y="3126512"/>
                  <a:pt x="3829748" y="3266330"/>
                  <a:pt x="3881534" y="3404660"/>
                </a:cubicBezTo>
                <a:cubicBezTo>
                  <a:pt x="3933320" y="3542990"/>
                  <a:pt x="3874262" y="3654037"/>
                  <a:pt x="3881534" y="3881534"/>
                </a:cubicBezTo>
                <a:cubicBezTo>
                  <a:pt x="3746618" y="3903409"/>
                  <a:pt x="3535376" y="3838536"/>
                  <a:pt x="3404660" y="3881534"/>
                </a:cubicBezTo>
                <a:cubicBezTo>
                  <a:pt x="3273944" y="3924532"/>
                  <a:pt x="3153235" y="3833172"/>
                  <a:pt x="2927786" y="3881534"/>
                </a:cubicBezTo>
                <a:cubicBezTo>
                  <a:pt x="2702337" y="3929896"/>
                  <a:pt x="2508235" y="3852215"/>
                  <a:pt x="2334465" y="3881534"/>
                </a:cubicBezTo>
                <a:cubicBezTo>
                  <a:pt x="2160695" y="3910853"/>
                  <a:pt x="1837650" y="3816936"/>
                  <a:pt x="1702330" y="3881534"/>
                </a:cubicBezTo>
                <a:cubicBezTo>
                  <a:pt x="1567011" y="3946132"/>
                  <a:pt x="1395893" y="3824435"/>
                  <a:pt x="1109010" y="3881534"/>
                </a:cubicBezTo>
                <a:cubicBezTo>
                  <a:pt x="822127" y="3938633"/>
                  <a:pt x="768865" y="3831137"/>
                  <a:pt x="632136" y="3881534"/>
                </a:cubicBezTo>
                <a:cubicBezTo>
                  <a:pt x="495407" y="3931931"/>
                  <a:pt x="284689" y="3870418"/>
                  <a:pt x="0" y="3881534"/>
                </a:cubicBezTo>
                <a:cubicBezTo>
                  <a:pt x="-52207" y="3666237"/>
                  <a:pt x="51803" y="3508093"/>
                  <a:pt x="0" y="3327029"/>
                </a:cubicBezTo>
                <a:cubicBezTo>
                  <a:pt x="-51803" y="3145965"/>
                  <a:pt x="51056" y="2910647"/>
                  <a:pt x="0" y="2733709"/>
                </a:cubicBezTo>
                <a:cubicBezTo>
                  <a:pt x="-51056" y="2556771"/>
                  <a:pt x="32474" y="2490220"/>
                  <a:pt x="0" y="2256835"/>
                </a:cubicBezTo>
                <a:cubicBezTo>
                  <a:pt x="-32474" y="2023450"/>
                  <a:pt x="51846" y="1948817"/>
                  <a:pt x="0" y="1663515"/>
                </a:cubicBezTo>
                <a:cubicBezTo>
                  <a:pt x="-51846" y="1378213"/>
                  <a:pt x="49860" y="1212420"/>
                  <a:pt x="0" y="1031379"/>
                </a:cubicBezTo>
                <a:cubicBezTo>
                  <a:pt x="-49860" y="850338"/>
                  <a:pt x="123137" y="51374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37192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4676028" y="2614904"/>
            <a:ext cx="4412684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Супервайзер. Департамент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Розничный сетей.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г. Чебоксары.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Люблю  читать качественную литературу,  вязать, заниматься  спортом.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Всегда открыта чему-то новому))</a:t>
            </a:r>
          </a:p>
        </p:txBody>
      </p:sp>
    </p:spTree>
    <p:extLst>
      <p:ext uri="{BB962C8B-B14F-4D97-AF65-F5344CB8AC3E}">
        <p14:creationId xmlns:p14="http://schemas.microsoft.com/office/powerpoint/2010/main" val="28551346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6065" y="3069770"/>
            <a:ext cx="8091869" cy="2164703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br>
              <a:rPr lang="ru-RU" sz="48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ЖДЕМ 22 ДЕКАБРЯ!</a:t>
            </a:r>
            <a:br>
              <a:rPr lang="ru-RU" sz="48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 </a:t>
            </a:r>
            <a:br>
              <a:rPr lang="ru-RU" sz="48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</a:br>
            <a:r>
              <a:rPr lang="ru-RU" sz="48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СЛЕДИТЕ ЗА РАССЫЛКОЙ!</a:t>
            </a:r>
          </a:p>
        </p:txBody>
      </p:sp>
    </p:spTree>
    <p:extLst>
      <p:ext uri="{BB962C8B-B14F-4D97-AF65-F5344CB8AC3E}">
        <p14:creationId xmlns:p14="http://schemas.microsoft.com/office/powerpoint/2010/main" val="63949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047" y="937862"/>
            <a:ext cx="8659905" cy="741514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АВТОР: МАТВЕЕВА МАРИАННА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B35209-3FFE-4D4B-8673-64596739B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1856724"/>
            <a:ext cx="2322286" cy="2286000"/>
          </a:xfrm>
          <a:custGeom>
            <a:avLst/>
            <a:gdLst>
              <a:gd name="connsiteX0" fmla="*/ 0 w 2322286"/>
              <a:gd name="connsiteY0" fmla="*/ 0 h 2286000"/>
              <a:gd name="connsiteX1" fmla="*/ 603794 w 2322286"/>
              <a:gd name="connsiteY1" fmla="*/ 0 h 2286000"/>
              <a:gd name="connsiteX2" fmla="*/ 1230812 w 2322286"/>
              <a:gd name="connsiteY2" fmla="*/ 0 h 2286000"/>
              <a:gd name="connsiteX3" fmla="*/ 1811383 w 2322286"/>
              <a:gd name="connsiteY3" fmla="*/ 0 h 2286000"/>
              <a:gd name="connsiteX4" fmla="*/ 2322286 w 2322286"/>
              <a:gd name="connsiteY4" fmla="*/ 0 h 2286000"/>
              <a:gd name="connsiteX5" fmla="*/ 2322286 w 2322286"/>
              <a:gd name="connsiteY5" fmla="*/ 502920 h 2286000"/>
              <a:gd name="connsiteX6" fmla="*/ 2322286 w 2322286"/>
              <a:gd name="connsiteY6" fmla="*/ 1097280 h 2286000"/>
              <a:gd name="connsiteX7" fmla="*/ 2322286 w 2322286"/>
              <a:gd name="connsiteY7" fmla="*/ 1714500 h 2286000"/>
              <a:gd name="connsiteX8" fmla="*/ 2322286 w 2322286"/>
              <a:gd name="connsiteY8" fmla="*/ 2286000 h 2286000"/>
              <a:gd name="connsiteX9" fmla="*/ 1741715 w 2322286"/>
              <a:gd name="connsiteY9" fmla="*/ 2286000 h 2286000"/>
              <a:gd name="connsiteX10" fmla="*/ 1207589 w 2322286"/>
              <a:gd name="connsiteY10" fmla="*/ 2286000 h 2286000"/>
              <a:gd name="connsiteX11" fmla="*/ 696686 w 2322286"/>
              <a:gd name="connsiteY11" fmla="*/ 2286000 h 2286000"/>
              <a:gd name="connsiteX12" fmla="*/ 0 w 2322286"/>
              <a:gd name="connsiteY12" fmla="*/ 2286000 h 2286000"/>
              <a:gd name="connsiteX13" fmla="*/ 0 w 2322286"/>
              <a:gd name="connsiteY13" fmla="*/ 1714500 h 2286000"/>
              <a:gd name="connsiteX14" fmla="*/ 0 w 2322286"/>
              <a:gd name="connsiteY14" fmla="*/ 1188720 h 2286000"/>
              <a:gd name="connsiteX15" fmla="*/ 0 w 2322286"/>
              <a:gd name="connsiteY15" fmla="*/ 617220 h 2286000"/>
              <a:gd name="connsiteX16" fmla="*/ 0 w 2322286"/>
              <a:gd name="connsiteY16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22286" h="2286000" fill="none" extrusionOk="0">
                <a:moveTo>
                  <a:pt x="0" y="0"/>
                </a:moveTo>
                <a:cubicBezTo>
                  <a:pt x="292400" y="-50013"/>
                  <a:pt x="360901" y="31140"/>
                  <a:pt x="603794" y="0"/>
                </a:cubicBezTo>
                <a:cubicBezTo>
                  <a:pt x="846687" y="-31140"/>
                  <a:pt x="965085" y="22028"/>
                  <a:pt x="1230812" y="0"/>
                </a:cubicBezTo>
                <a:cubicBezTo>
                  <a:pt x="1496539" y="-22028"/>
                  <a:pt x="1658024" y="51263"/>
                  <a:pt x="1811383" y="0"/>
                </a:cubicBezTo>
                <a:cubicBezTo>
                  <a:pt x="1964742" y="-51263"/>
                  <a:pt x="2189983" y="31117"/>
                  <a:pt x="2322286" y="0"/>
                </a:cubicBezTo>
                <a:cubicBezTo>
                  <a:pt x="2371864" y="112127"/>
                  <a:pt x="2304961" y="253325"/>
                  <a:pt x="2322286" y="502920"/>
                </a:cubicBezTo>
                <a:cubicBezTo>
                  <a:pt x="2339611" y="752515"/>
                  <a:pt x="2265899" y="892765"/>
                  <a:pt x="2322286" y="1097280"/>
                </a:cubicBezTo>
                <a:cubicBezTo>
                  <a:pt x="2378673" y="1301795"/>
                  <a:pt x="2319621" y="1432096"/>
                  <a:pt x="2322286" y="1714500"/>
                </a:cubicBezTo>
                <a:cubicBezTo>
                  <a:pt x="2324951" y="1996904"/>
                  <a:pt x="2266284" y="2053591"/>
                  <a:pt x="2322286" y="2286000"/>
                </a:cubicBezTo>
                <a:cubicBezTo>
                  <a:pt x="2135689" y="2349053"/>
                  <a:pt x="1889179" y="2260564"/>
                  <a:pt x="1741715" y="2286000"/>
                </a:cubicBezTo>
                <a:cubicBezTo>
                  <a:pt x="1594251" y="2311436"/>
                  <a:pt x="1344014" y="2234451"/>
                  <a:pt x="1207589" y="2286000"/>
                </a:cubicBezTo>
                <a:cubicBezTo>
                  <a:pt x="1071164" y="2337549"/>
                  <a:pt x="860546" y="2244485"/>
                  <a:pt x="696686" y="2286000"/>
                </a:cubicBezTo>
                <a:cubicBezTo>
                  <a:pt x="532826" y="2327515"/>
                  <a:pt x="164363" y="2259262"/>
                  <a:pt x="0" y="2286000"/>
                </a:cubicBezTo>
                <a:cubicBezTo>
                  <a:pt x="-34016" y="2057251"/>
                  <a:pt x="50905" y="1863072"/>
                  <a:pt x="0" y="1714500"/>
                </a:cubicBezTo>
                <a:cubicBezTo>
                  <a:pt x="-50905" y="1565928"/>
                  <a:pt x="7902" y="1323357"/>
                  <a:pt x="0" y="1188720"/>
                </a:cubicBezTo>
                <a:cubicBezTo>
                  <a:pt x="-7902" y="1054083"/>
                  <a:pt x="55787" y="809412"/>
                  <a:pt x="0" y="617220"/>
                </a:cubicBezTo>
                <a:cubicBezTo>
                  <a:pt x="-55787" y="425028"/>
                  <a:pt x="6534" y="287498"/>
                  <a:pt x="0" y="0"/>
                </a:cubicBezTo>
                <a:close/>
              </a:path>
              <a:path w="2322286" h="2286000" stroke="0" extrusionOk="0">
                <a:moveTo>
                  <a:pt x="0" y="0"/>
                </a:moveTo>
                <a:cubicBezTo>
                  <a:pt x="163242" y="-72620"/>
                  <a:pt x="374351" y="48875"/>
                  <a:pt x="627017" y="0"/>
                </a:cubicBezTo>
                <a:cubicBezTo>
                  <a:pt x="879683" y="-48875"/>
                  <a:pt x="1021725" y="19402"/>
                  <a:pt x="1137920" y="0"/>
                </a:cubicBezTo>
                <a:cubicBezTo>
                  <a:pt x="1254115" y="-19402"/>
                  <a:pt x="1493329" y="39308"/>
                  <a:pt x="1695269" y="0"/>
                </a:cubicBezTo>
                <a:cubicBezTo>
                  <a:pt x="1897209" y="-39308"/>
                  <a:pt x="2086966" y="38874"/>
                  <a:pt x="2322286" y="0"/>
                </a:cubicBezTo>
                <a:cubicBezTo>
                  <a:pt x="2369752" y="179839"/>
                  <a:pt x="2295507" y="308460"/>
                  <a:pt x="2322286" y="571500"/>
                </a:cubicBezTo>
                <a:cubicBezTo>
                  <a:pt x="2349065" y="834540"/>
                  <a:pt x="2272140" y="986843"/>
                  <a:pt x="2322286" y="1165860"/>
                </a:cubicBezTo>
                <a:cubicBezTo>
                  <a:pt x="2372432" y="1344877"/>
                  <a:pt x="2261581" y="1508238"/>
                  <a:pt x="2322286" y="1783080"/>
                </a:cubicBezTo>
                <a:cubicBezTo>
                  <a:pt x="2382991" y="2057922"/>
                  <a:pt x="2264590" y="2060700"/>
                  <a:pt x="2322286" y="2286000"/>
                </a:cubicBezTo>
                <a:cubicBezTo>
                  <a:pt x="2140441" y="2326080"/>
                  <a:pt x="1995836" y="2243028"/>
                  <a:pt x="1788160" y="2286000"/>
                </a:cubicBezTo>
                <a:cubicBezTo>
                  <a:pt x="1580484" y="2328972"/>
                  <a:pt x="1435313" y="2265757"/>
                  <a:pt x="1161143" y="2286000"/>
                </a:cubicBezTo>
                <a:cubicBezTo>
                  <a:pt x="886973" y="2306243"/>
                  <a:pt x="758308" y="2255257"/>
                  <a:pt x="603794" y="2286000"/>
                </a:cubicBezTo>
                <a:cubicBezTo>
                  <a:pt x="449280" y="2316743"/>
                  <a:pt x="167829" y="2250632"/>
                  <a:pt x="0" y="2286000"/>
                </a:cubicBezTo>
                <a:cubicBezTo>
                  <a:pt x="-25516" y="2150080"/>
                  <a:pt x="27180" y="1951845"/>
                  <a:pt x="0" y="1668780"/>
                </a:cubicBezTo>
                <a:cubicBezTo>
                  <a:pt x="-27180" y="1385715"/>
                  <a:pt x="61033" y="1214884"/>
                  <a:pt x="0" y="1051560"/>
                </a:cubicBezTo>
                <a:cubicBezTo>
                  <a:pt x="-61033" y="888236"/>
                  <a:pt x="5141" y="654879"/>
                  <a:pt x="0" y="525780"/>
                </a:cubicBezTo>
                <a:cubicBezTo>
                  <a:pt x="-5141" y="396681"/>
                  <a:pt x="24327" y="12569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943668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23EE67-0FA1-4AF0-A813-3BB8AC9F7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6" y="4345637"/>
            <a:ext cx="1905129" cy="2333477"/>
          </a:xfrm>
          <a:custGeom>
            <a:avLst/>
            <a:gdLst>
              <a:gd name="connsiteX0" fmla="*/ 0 w 1905129"/>
              <a:gd name="connsiteY0" fmla="*/ 0 h 2333477"/>
              <a:gd name="connsiteX1" fmla="*/ 514385 w 1905129"/>
              <a:gd name="connsiteY1" fmla="*/ 0 h 2333477"/>
              <a:gd name="connsiteX2" fmla="*/ 933513 w 1905129"/>
              <a:gd name="connsiteY2" fmla="*/ 0 h 2333477"/>
              <a:gd name="connsiteX3" fmla="*/ 1428847 w 1905129"/>
              <a:gd name="connsiteY3" fmla="*/ 0 h 2333477"/>
              <a:gd name="connsiteX4" fmla="*/ 1905129 w 1905129"/>
              <a:gd name="connsiteY4" fmla="*/ 0 h 2333477"/>
              <a:gd name="connsiteX5" fmla="*/ 1905129 w 1905129"/>
              <a:gd name="connsiteY5" fmla="*/ 606704 h 2333477"/>
              <a:gd name="connsiteX6" fmla="*/ 1905129 w 1905129"/>
              <a:gd name="connsiteY6" fmla="*/ 1166739 h 2333477"/>
              <a:gd name="connsiteX7" fmla="*/ 1905129 w 1905129"/>
              <a:gd name="connsiteY7" fmla="*/ 1796777 h 2333477"/>
              <a:gd name="connsiteX8" fmla="*/ 1905129 w 1905129"/>
              <a:gd name="connsiteY8" fmla="*/ 2333477 h 2333477"/>
              <a:gd name="connsiteX9" fmla="*/ 1466949 w 1905129"/>
              <a:gd name="connsiteY9" fmla="*/ 2333477 h 2333477"/>
              <a:gd name="connsiteX10" fmla="*/ 971616 w 1905129"/>
              <a:gd name="connsiteY10" fmla="*/ 2333477 h 2333477"/>
              <a:gd name="connsiteX11" fmla="*/ 476282 w 1905129"/>
              <a:gd name="connsiteY11" fmla="*/ 2333477 h 2333477"/>
              <a:gd name="connsiteX12" fmla="*/ 0 w 1905129"/>
              <a:gd name="connsiteY12" fmla="*/ 2333477 h 2333477"/>
              <a:gd name="connsiteX13" fmla="*/ 0 w 1905129"/>
              <a:gd name="connsiteY13" fmla="*/ 1726773 h 2333477"/>
              <a:gd name="connsiteX14" fmla="*/ 0 w 1905129"/>
              <a:gd name="connsiteY14" fmla="*/ 1166739 h 2333477"/>
              <a:gd name="connsiteX15" fmla="*/ 0 w 1905129"/>
              <a:gd name="connsiteY15" fmla="*/ 606704 h 2333477"/>
              <a:gd name="connsiteX16" fmla="*/ 0 w 1905129"/>
              <a:gd name="connsiteY16" fmla="*/ 0 h 233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5129" h="2333477" fill="none" extrusionOk="0">
                <a:moveTo>
                  <a:pt x="0" y="0"/>
                </a:moveTo>
                <a:cubicBezTo>
                  <a:pt x="240868" y="-34641"/>
                  <a:pt x="323159" y="42784"/>
                  <a:pt x="514385" y="0"/>
                </a:cubicBezTo>
                <a:cubicBezTo>
                  <a:pt x="705612" y="-42784"/>
                  <a:pt x="728102" y="48039"/>
                  <a:pt x="933513" y="0"/>
                </a:cubicBezTo>
                <a:cubicBezTo>
                  <a:pt x="1138924" y="-48039"/>
                  <a:pt x="1231880" y="48706"/>
                  <a:pt x="1428847" y="0"/>
                </a:cubicBezTo>
                <a:cubicBezTo>
                  <a:pt x="1625814" y="-48706"/>
                  <a:pt x="1710352" y="3085"/>
                  <a:pt x="1905129" y="0"/>
                </a:cubicBezTo>
                <a:cubicBezTo>
                  <a:pt x="1942385" y="247990"/>
                  <a:pt x="1895965" y="350354"/>
                  <a:pt x="1905129" y="606704"/>
                </a:cubicBezTo>
                <a:cubicBezTo>
                  <a:pt x="1914293" y="863054"/>
                  <a:pt x="1853689" y="990855"/>
                  <a:pt x="1905129" y="1166739"/>
                </a:cubicBezTo>
                <a:cubicBezTo>
                  <a:pt x="1956569" y="1342623"/>
                  <a:pt x="1859139" y="1500582"/>
                  <a:pt x="1905129" y="1796777"/>
                </a:cubicBezTo>
                <a:cubicBezTo>
                  <a:pt x="1951119" y="2092972"/>
                  <a:pt x="1869623" y="2140228"/>
                  <a:pt x="1905129" y="2333477"/>
                </a:cubicBezTo>
                <a:cubicBezTo>
                  <a:pt x="1764783" y="2364402"/>
                  <a:pt x="1661806" y="2306818"/>
                  <a:pt x="1466949" y="2333477"/>
                </a:cubicBezTo>
                <a:cubicBezTo>
                  <a:pt x="1272092" y="2360136"/>
                  <a:pt x="1124866" y="2279477"/>
                  <a:pt x="971616" y="2333477"/>
                </a:cubicBezTo>
                <a:cubicBezTo>
                  <a:pt x="818366" y="2387477"/>
                  <a:pt x="659744" y="2332533"/>
                  <a:pt x="476282" y="2333477"/>
                </a:cubicBezTo>
                <a:cubicBezTo>
                  <a:pt x="292820" y="2334421"/>
                  <a:pt x="193167" y="2316823"/>
                  <a:pt x="0" y="2333477"/>
                </a:cubicBezTo>
                <a:cubicBezTo>
                  <a:pt x="-11720" y="2118657"/>
                  <a:pt x="1957" y="1971039"/>
                  <a:pt x="0" y="1726773"/>
                </a:cubicBezTo>
                <a:cubicBezTo>
                  <a:pt x="-1957" y="1482507"/>
                  <a:pt x="10440" y="1395509"/>
                  <a:pt x="0" y="1166739"/>
                </a:cubicBezTo>
                <a:cubicBezTo>
                  <a:pt x="-10440" y="937969"/>
                  <a:pt x="14200" y="751344"/>
                  <a:pt x="0" y="606704"/>
                </a:cubicBezTo>
                <a:cubicBezTo>
                  <a:pt x="-14200" y="462065"/>
                  <a:pt x="25755" y="246273"/>
                  <a:pt x="0" y="0"/>
                </a:cubicBezTo>
                <a:close/>
              </a:path>
              <a:path w="1905129" h="2333477" stroke="0" extrusionOk="0">
                <a:moveTo>
                  <a:pt x="0" y="0"/>
                </a:moveTo>
                <a:cubicBezTo>
                  <a:pt x="138266" y="-27281"/>
                  <a:pt x="352806" y="10026"/>
                  <a:pt x="495334" y="0"/>
                </a:cubicBezTo>
                <a:cubicBezTo>
                  <a:pt x="637862" y="-10026"/>
                  <a:pt x="786426" y="20540"/>
                  <a:pt x="914462" y="0"/>
                </a:cubicBezTo>
                <a:cubicBezTo>
                  <a:pt x="1042498" y="-20540"/>
                  <a:pt x="1168272" y="27515"/>
                  <a:pt x="1333590" y="0"/>
                </a:cubicBezTo>
                <a:cubicBezTo>
                  <a:pt x="1498908" y="-27515"/>
                  <a:pt x="1732709" y="24988"/>
                  <a:pt x="1905129" y="0"/>
                </a:cubicBezTo>
                <a:cubicBezTo>
                  <a:pt x="1942935" y="214412"/>
                  <a:pt x="1870919" y="266257"/>
                  <a:pt x="1905129" y="513365"/>
                </a:cubicBezTo>
                <a:cubicBezTo>
                  <a:pt x="1939339" y="760474"/>
                  <a:pt x="1852895" y="797995"/>
                  <a:pt x="1905129" y="1073399"/>
                </a:cubicBezTo>
                <a:cubicBezTo>
                  <a:pt x="1957363" y="1348803"/>
                  <a:pt x="1901964" y="1490003"/>
                  <a:pt x="1905129" y="1610099"/>
                </a:cubicBezTo>
                <a:cubicBezTo>
                  <a:pt x="1908294" y="1730195"/>
                  <a:pt x="1838380" y="2008062"/>
                  <a:pt x="1905129" y="2333477"/>
                </a:cubicBezTo>
                <a:cubicBezTo>
                  <a:pt x="1718795" y="2363298"/>
                  <a:pt x="1674015" y="2298455"/>
                  <a:pt x="1447898" y="2333477"/>
                </a:cubicBezTo>
                <a:cubicBezTo>
                  <a:pt x="1221781" y="2368499"/>
                  <a:pt x="1165282" y="2297677"/>
                  <a:pt x="990667" y="2333477"/>
                </a:cubicBezTo>
                <a:cubicBezTo>
                  <a:pt x="816052" y="2369277"/>
                  <a:pt x="780473" y="2284499"/>
                  <a:pt x="571539" y="2333477"/>
                </a:cubicBezTo>
                <a:cubicBezTo>
                  <a:pt x="362605" y="2382455"/>
                  <a:pt x="213908" y="2328527"/>
                  <a:pt x="0" y="2333477"/>
                </a:cubicBezTo>
                <a:cubicBezTo>
                  <a:pt x="-68164" y="2022132"/>
                  <a:pt x="40152" y="1925504"/>
                  <a:pt x="0" y="1703438"/>
                </a:cubicBezTo>
                <a:cubicBezTo>
                  <a:pt x="-40152" y="1481372"/>
                  <a:pt x="24841" y="1364702"/>
                  <a:pt x="0" y="1073399"/>
                </a:cubicBezTo>
                <a:cubicBezTo>
                  <a:pt x="-24841" y="782096"/>
                  <a:pt x="31608" y="756657"/>
                  <a:pt x="0" y="536700"/>
                </a:cubicBezTo>
                <a:cubicBezTo>
                  <a:pt x="-31608" y="316743"/>
                  <a:pt x="32508" y="23950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86218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72DDFA-3647-4EC7-8A1F-575EF6712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932" y="4345637"/>
            <a:ext cx="3952381" cy="2380952"/>
          </a:xfrm>
          <a:custGeom>
            <a:avLst/>
            <a:gdLst>
              <a:gd name="connsiteX0" fmla="*/ 0 w 3952381"/>
              <a:gd name="connsiteY0" fmla="*/ 0 h 2380952"/>
              <a:gd name="connsiteX1" fmla="*/ 604150 w 3952381"/>
              <a:gd name="connsiteY1" fmla="*/ 0 h 2380952"/>
              <a:gd name="connsiteX2" fmla="*/ 1208299 w 3952381"/>
              <a:gd name="connsiteY2" fmla="*/ 0 h 2380952"/>
              <a:gd name="connsiteX3" fmla="*/ 1654354 w 3952381"/>
              <a:gd name="connsiteY3" fmla="*/ 0 h 2380952"/>
              <a:gd name="connsiteX4" fmla="*/ 2139932 w 3952381"/>
              <a:gd name="connsiteY4" fmla="*/ 0 h 2380952"/>
              <a:gd name="connsiteX5" fmla="*/ 2625510 w 3952381"/>
              <a:gd name="connsiteY5" fmla="*/ 0 h 2380952"/>
              <a:gd name="connsiteX6" fmla="*/ 3269184 w 3952381"/>
              <a:gd name="connsiteY6" fmla="*/ 0 h 2380952"/>
              <a:gd name="connsiteX7" fmla="*/ 3952381 w 3952381"/>
              <a:gd name="connsiteY7" fmla="*/ 0 h 2380952"/>
              <a:gd name="connsiteX8" fmla="*/ 3952381 w 3952381"/>
              <a:gd name="connsiteY8" fmla="*/ 619048 h 2380952"/>
              <a:gd name="connsiteX9" fmla="*/ 3952381 w 3952381"/>
              <a:gd name="connsiteY9" fmla="*/ 1142857 h 2380952"/>
              <a:gd name="connsiteX10" fmla="*/ 3952381 w 3952381"/>
              <a:gd name="connsiteY10" fmla="*/ 1738095 h 2380952"/>
              <a:gd name="connsiteX11" fmla="*/ 3952381 w 3952381"/>
              <a:gd name="connsiteY11" fmla="*/ 2380952 h 2380952"/>
              <a:gd name="connsiteX12" fmla="*/ 3427279 w 3952381"/>
              <a:gd name="connsiteY12" fmla="*/ 2380952 h 2380952"/>
              <a:gd name="connsiteX13" fmla="*/ 2783605 w 3952381"/>
              <a:gd name="connsiteY13" fmla="*/ 2380952 h 2380952"/>
              <a:gd name="connsiteX14" fmla="*/ 2258503 w 3952381"/>
              <a:gd name="connsiteY14" fmla="*/ 2380952 h 2380952"/>
              <a:gd name="connsiteX15" fmla="*/ 1654354 w 3952381"/>
              <a:gd name="connsiteY15" fmla="*/ 2380952 h 2380952"/>
              <a:gd name="connsiteX16" fmla="*/ 1050204 w 3952381"/>
              <a:gd name="connsiteY16" fmla="*/ 2380952 h 2380952"/>
              <a:gd name="connsiteX17" fmla="*/ 564626 w 3952381"/>
              <a:gd name="connsiteY17" fmla="*/ 2380952 h 2380952"/>
              <a:gd name="connsiteX18" fmla="*/ 0 w 3952381"/>
              <a:gd name="connsiteY18" fmla="*/ 2380952 h 2380952"/>
              <a:gd name="connsiteX19" fmla="*/ 0 w 3952381"/>
              <a:gd name="connsiteY19" fmla="*/ 1785714 h 2380952"/>
              <a:gd name="connsiteX20" fmla="*/ 0 w 3952381"/>
              <a:gd name="connsiteY20" fmla="*/ 1190476 h 2380952"/>
              <a:gd name="connsiteX21" fmla="*/ 0 w 3952381"/>
              <a:gd name="connsiteY21" fmla="*/ 619048 h 2380952"/>
              <a:gd name="connsiteX22" fmla="*/ 0 w 3952381"/>
              <a:gd name="connsiteY22" fmla="*/ 0 h 238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52381" h="2380952" fill="none" extrusionOk="0">
                <a:moveTo>
                  <a:pt x="0" y="0"/>
                </a:moveTo>
                <a:cubicBezTo>
                  <a:pt x="230562" y="-12241"/>
                  <a:pt x="384127" y="2162"/>
                  <a:pt x="604150" y="0"/>
                </a:cubicBezTo>
                <a:cubicBezTo>
                  <a:pt x="824173" y="-2162"/>
                  <a:pt x="1079670" y="20220"/>
                  <a:pt x="1208299" y="0"/>
                </a:cubicBezTo>
                <a:cubicBezTo>
                  <a:pt x="1336928" y="-20220"/>
                  <a:pt x="1480712" y="5418"/>
                  <a:pt x="1654354" y="0"/>
                </a:cubicBezTo>
                <a:cubicBezTo>
                  <a:pt x="1827997" y="-5418"/>
                  <a:pt x="2010199" y="15228"/>
                  <a:pt x="2139932" y="0"/>
                </a:cubicBezTo>
                <a:cubicBezTo>
                  <a:pt x="2269665" y="-15228"/>
                  <a:pt x="2398974" y="13314"/>
                  <a:pt x="2625510" y="0"/>
                </a:cubicBezTo>
                <a:cubicBezTo>
                  <a:pt x="2852046" y="-13314"/>
                  <a:pt x="3011238" y="16816"/>
                  <a:pt x="3269184" y="0"/>
                </a:cubicBezTo>
                <a:cubicBezTo>
                  <a:pt x="3527130" y="-16816"/>
                  <a:pt x="3692438" y="18117"/>
                  <a:pt x="3952381" y="0"/>
                </a:cubicBezTo>
                <a:cubicBezTo>
                  <a:pt x="3976951" y="228562"/>
                  <a:pt x="3949669" y="406760"/>
                  <a:pt x="3952381" y="619048"/>
                </a:cubicBezTo>
                <a:cubicBezTo>
                  <a:pt x="3955093" y="831336"/>
                  <a:pt x="3929140" y="1017105"/>
                  <a:pt x="3952381" y="1142857"/>
                </a:cubicBezTo>
                <a:cubicBezTo>
                  <a:pt x="3975622" y="1268609"/>
                  <a:pt x="3926699" y="1462784"/>
                  <a:pt x="3952381" y="1738095"/>
                </a:cubicBezTo>
                <a:cubicBezTo>
                  <a:pt x="3978063" y="2013406"/>
                  <a:pt x="3892462" y="2091041"/>
                  <a:pt x="3952381" y="2380952"/>
                </a:cubicBezTo>
                <a:cubicBezTo>
                  <a:pt x="3734295" y="2403205"/>
                  <a:pt x="3545179" y="2359921"/>
                  <a:pt x="3427279" y="2380952"/>
                </a:cubicBezTo>
                <a:cubicBezTo>
                  <a:pt x="3309379" y="2401983"/>
                  <a:pt x="3053162" y="2315042"/>
                  <a:pt x="2783605" y="2380952"/>
                </a:cubicBezTo>
                <a:cubicBezTo>
                  <a:pt x="2514048" y="2446862"/>
                  <a:pt x="2469020" y="2355202"/>
                  <a:pt x="2258503" y="2380952"/>
                </a:cubicBezTo>
                <a:cubicBezTo>
                  <a:pt x="2047986" y="2406702"/>
                  <a:pt x="1933213" y="2322954"/>
                  <a:pt x="1654354" y="2380952"/>
                </a:cubicBezTo>
                <a:cubicBezTo>
                  <a:pt x="1375495" y="2438950"/>
                  <a:pt x="1288856" y="2356814"/>
                  <a:pt x="1050204" y="2380952"/>
                </a:cubicBezTo>
                <a:cubicBezTo>
                  <a:pt x="811552" y="2405090"/>
                  <a:pt x="759537" y="2356397"/>
                  <a:pt x="564626" y="2380952"/>
                </a:cubicBezTo>
                <a:cubicBezTo>
                  <a:pt x="369715" y="2405507"/>
                  <a:pt x="184957" y="2316573"/>
                  <a:pt x="0" y="2380952"/>
                </a:cubicBezTo>
                <a:cubicBezTo>
                  <a:pt x="-51916" y="2115763"/>
                  <a:pt x="27758" y="1983990"/>
                  <a:pt x="0" y="1785714"/>
                </a:cubicBezTo>
                <a:cubicBezTo>
                  <a:pt x="-27758" y="1587438"/>
                  <a:pt x="6821" y="1346649"/>
                  <a:pt x="0" y="1190476"/>
                </a:cubicBezTo>
                <a:cubicBezTo>
                  <a:pt x="-6821" y="1034303"/>
                  <a:pt x="59606" y="801090"/>
                  <a:pt x="0" y="619048"/>
                </a:cubicBezTo>
                <a:cubicBezTo>
                  <a:pt x="-59606" y="437006"/>
                  <a:pt x="57749" y="258348"/>
                  <a:pt x="0" y="0"/>
                </a:cubicBezTo>
                <a:close/>
              </a:path>
              <a:path w="3952381" h="2380952" stroke="0" extrusionOk="0">
                <a:moveTo>
                  <a:pt x="0" y="0"/>
                </a:moveTo>
                <a:cubicBezTo>
                  <a:pt x="138918" y="-5863"/>
                  <a:pt x="405084" y="7971"/>
                  <a:pt x="604150" y="0"/>
                </a:cubicBezTo>
                <a:cubicBezTo>
                  <a:pt x="803216" y="-7971"/>
                  <a:pt x="975260" y="38009"/>
                  <a:pt x="1089728" y="0"/>
                </a:cubicBezTo>
                <a:cubicBezTo>
                  <a:pt x="1204196" y="-38009"/>
                  <a:pt x="1435299" y="36588"/>
                  <a:pt x="1733401" y="0"/>
                </a:cubicBezTo>
                <a:cubicBezTo>
                  <a:pt x="2031503" y="-36588"/>
                  <a:pt x="2139559" y="57620"/>
                  <a:pt x="2298027" y="0"/>
                </a:cubicBezTo>
                <a:cubicBezTo>
                  <a:pt x="2456495" y="-57620"/>
                  <a:pt x="2523718" y="6577"/>
                  <a:pt x="2744082" y="0"/>
                </a:cubicBezTo>
                <a:cubicBezTo>
                  <a:pt x="2964446" y="-6577"/>
                  <a:pt x="3125966" y="12351"/>
                  <a:pt x="3229660" y="0"/>
                </a:cubicBezTo>
                <a:cubicBezTo>
                  <a:pt x="3333354" y="-12351"/>
                  <a:pt x="3794401" y="50783"/>
                  <a:pt x="3952381" y="0"/>
                </a:cubicBezTo>
                <a:cubicBezTo>
                  <a:pt x="3986382" y="238756"/>
                  <a:pt x="3932462" y="397623"/>
                  <a:pt x="3952381" y="619048"/>
                </a:cubicBezTo>
                <a:cubicBezTo>
                  <a:pt x="3972300" y="840473"/>
                  <a:pt x="3947877" y="962780"/>
                  <a:pt x="3952381" y="1261905"/>
                </a:cubicBezTo>
                <a:cubicBezTo>
                  <a:pt x="3956885" y="1561030"/>
                  <a:pt x="3940611" y="1628201"/>
                  <a:pt x="3952381" y="1785714"/>
                </a:cubicBezTo>
                <a:cubicBezTo>
                  <a:pt x="3964151" y="1943227"/>
                  <a:pt x="3950328" y="2145264"/>
                  <a:pt x="3952381" y="2380952"/>
                </a:cubicBezTo>
                <a:cubicBezTo>
                  <a:pt x="3681746" y="2434026"/>
                  <a:pt x="3639623" y="2367853"/>
                  <a:pt x="3387755" y="2380952"/>
                </a:cubicBezTo>
                <a:cubicBezTo>
                  <a:pt x="3135887" y="2394051"/>
                  <a:pt x="2985563" y="2322074"/>
                  <a:pt x="2862653" y="2380952"/>
                </a:cubicBezTo>
                <a:cubicBezTo>
                  <a:pt x="2739743" y="2439830"/>
                  <a:pt x="2405827" y="2333143"/>
                  <a:pt x="2218980" y="2380952"/>
                </a:cubicBezTo>
                <a:cubicBezTo>
                  <a:pt x="2032133" y="2428761"/>
                  <a:pt x="1916608" y="2373465"/>
                  <a:pt x="1693878" y="2380952"/>
                </a:cubicBezTo>
                <a:cubicBezTo>
                  <a:pt x="1471148" y="2388439"/>
                  <a:pt x="1437690" y="2333096"/>
                  <a:pt x="1247823" y="2380952"/>
                </a:cubicBezTo>
                <a:cubicBezTo>
                  <a:pt x="1057957" y="2428808"/>
                  <a:pt x="926897" y="2325866"/>
                  <a:pt x="762245" y="2380952"/>
                </a:cubicBezTo>
                <a:cubicBezTo>
                  <a:pt x="597593" y="2436038"/>
                  <a:pt x="366224" y="2364520"/>
                  <a:pt x="0" y="2380952"/>
                </a:cubicBezTo>
                <a:cubicBezTo>
                  <a:pt x="-4689" y="2168755"/>
                  <a:pt x="47900" y="2063009"/>
                  <a:pt x="0" y="1785714"/>
                </a:cubicBezTo>
                <a:cubicBezTo>
                  <a:pt x="-47900" y="1508419"/>
                  <a:pt x="26879" y="1476086"/>
                  <a:pt x="0" y="1190476"/>
                </a:cubicBezTo>
                <a:cubicBezTo>
                  <a:pt x="-26879" y="904866"/>
                  <a:pt x="65033" y="734116"/>
                  <a:pt x="0" y="547619"/>
                </a:cubicBezTo>
                <a:cubicBezTo>
                  <a:pt x="-65033" y="361122"/>
                  <a:pt x="40008" y="14918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37342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2BF900-0309-441B-9776-475EEA688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375" y="1882289"/>
            <a:ext cx="2640457" cy="2232908"/>
          </a:xfrm>
          <a:custGeom>
            <a:avLst/>
            <a:gdLst>
              <a:gd name="connsiteX0" fmla="*/ 0 w 2640457"/>
              <a:gd name="connsiteY0" fmla="*/ 0 h 2232908"/>
              <a:gd name="connsiteX1" fmla="*/ 448878 w 2640457"/>
              <a:gd name="connsiteY1" fmla="*/ 0 h 2232908"/>
              <a:gd name="connsiteX2" fmla="*/ 897755 w 2640457"/>
              <a:gd name="connsiteY2" fmla="*/ 0 h 2232908"/>
              <a:gd name="connsiteX3" fmla="*/ 1346633 w 2640457"/>
              <a:gd name="connsiteY3" fmla="*/ 0 h 2232908"/>
              <a:gd name="connsiteX4" fmla="*/ 1821915 w 2640457"/>
              <a:gd name="connsiteY4" fmla="*/ 0 h 2232908"/>
              <a:gd name="connsiteX5" fmla="*/ 2640457 w 2640457"/>
              <a:gd name="connsiteY5" fmla="*/ 0 h 2232908"/>
              <a:gd name="connsiteX6" fmla="*/ 2640457 w 2640457"/>
              <a:gd name="connsiteY6" fmla="*/ 580556 h 2232908"/>
              <a:gd name="connsiteX7" fmla="*/ 2640457 w 2640457"/>
              <a:gd name="connsiteY7" fmla="*/ 1138783 h 2232908"/>
              <a:gd name="connsiteX8" fmla="*/ 2640457 w 2640457"/>
              <a:gd name="connsiteY8" fmla="*/ 1697010 h 2232908"/>
              <a:gd name="connsiteX9" fmla="*/ 2640457 w 2640457"/>
              <a:gd name="connsiteY9" fmla="*/ 2232908 h 2232908"/>
              <a:gd name="connsiteX10" fmla="*/ 2085961 w 2640457"/>
              <a:gd name="connsiteY10" fmla="*/ 2232908 h 2232908"/>
              <a:gd name="connsiteX11" fmla="*/ 1584274 w 2640457"/>
              <a:gd name="connsiteY11" fmla="*/ 2232908 h 2232908"/>
              <a:gd name="connsiteX12" fmla="*/ 1056183 w 2640457"/>
              <a:gd name="connsiteY12" fmla="*/ 2232908 h 2232908"/>
              <a:gd name="connsiteX13" fmla="*/ 607305 w 2640457"/>
              <a:gd name="connsiteY13" fmla="*/ 2232908 h 2232908"/>
              <a:gd name="connsiteX14" fmla="*/ 0 w 2640457"/>
              <a:gd name="connsiteY14" fmla="*/ 2232908 h 2232908"/>
              <a:gd name="connsiteX15" fmla="*/ 0 w 2640457"/>
              <a:gd name="connsiteY15" fmla="*/ 1697010 h 2232908"/>
              <a:gd name="connsiteX16" fmla="*/ 0 w 2640457"/>
              <a:gd name="connsiteY16" fmla="*/ 1094125 h 2232908"/>
              <a:gd name="connsiteX17" fmla="*/ 0 w 2640457"/>
              <a:gd name="connsiteY17" fmla="*/ 491240 h 2232908"/>
              <a:gd name="connsiteX18" fmla="*/ 0 w 2640457"/>
              <a:gd name="connsiteY18" fmla="*/ 0 h 223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40457" h="2232908" fill="none" extrusionOk="0">
                <a:moveTo>
                  <a:pt x="0" y="0"/>
                </a:moveTo>
                <a:cubicBezTo>
                  <a:pt x="155145" y="-29905"/>
                  <a:pt x="226453" y="47612"/>
                  <a:pt x="448878" y="0"/>
                </a:cubicBezTo>
                <a:cubicBezTo>
                  <a:pt x="671303" y="-47612"/>
                  <a:pt x="757026" y="39372"/>
                  <a:pt x="897755" y="0"/>
                </a:cubicBezTo>
                <a:cubicBezTo>
                  <a:pt x="1038484" y="-39372"/>
                  <a:pt x="1219210" y="35519"/>
                  <a:pt x="1346633" y="0"/>
                </a:cubicBezTo>
                <a:cubicBezTo>
                  <a:pt x="1474056" y="-35519"/>
                  <a:pt x="1689526" y="25898"/>
                  <a:pt x="1821915" y="0"/>
                </a:cubicBezTo>
                <a:cubicBezTo>
                  <a:pt x="1954304" y="-25898"/>
                  <a:pt x="2390290" y="90174"/>
                  <a:pt x="2640457" y="0"/>
                </a:cubicBezTo>
                <a:cubicBezTo>
                  <a:pt x="2647693" y="249244"/>
                  <a:pt x="2603772" y="322700"/>
                  <a:pt x="2640457" y="580556"/>
                </a:cubicBezTo>
                <a:cubicBezTo>
                  <a:pt x="2677142" y="838412"/>
                  <a:pt x="2616838" y="966439"/>
                  <a:pt x="2640457" y="1138783"/>
                </a:cubicBezTo>
                <a:cubicBezTo>
                  <a:pt x="2664076" y="1311127"/>
                  <a:pt x="2617135" y="1421174"/>
                  <a:pt x="2640457" y="1697010"/>
                </a:cubicBezTo>
                <a:cubicBezTo>
                  <a:pt x="2663779" y="1972846"/>
                  <a:pt x="2613099" y="1969934"/>
                  <a:pt x="2640457" y="2232908"/>
                </a:cubicBezTo>
                <a:cubicBezTo>
                  <a:pt x="2376337" y="2254239"/>
                  <a:pt x="2326950" y="2197125"/>
                  <a:pt x="2085961" y="2232908"/>
                </a:cubicBezTo>
                <a:cubicBezTo>
                  <a:pt x="1844972" y="2268691"/>
                  <a:pt x="1718906" y="2200949"/>
                  <a:pt x="1584274" y="2232908"/>
                </a:cubicBezTo>
                <a:cubicBezTo>
                  <a:pt x="1449642" y="2264867"/>
                  <a:pt x="1274537" y="2182251"/>
                  <a:pt x="1056183" y="2232908"/>
                </a:cubicBezTo>
                <a:cubicBezTo>
                  <a:pt x="837829" y="2283565"/>
                  <a:pt x="786154" y="2213700"/>
                  <a:pt x="607305" y="2232908"/>
                </a:cubicBezTo>
                <a:cubicBezTo>
                  <a:pt x="428456" y="2252116"/>
                  <a:pt x="161831" y="2167339"/>
                  <a:pt x="0" y="2232908"/>
                </a:cubicBezTo>
                <a:cubicBezTo>
                  <a:pt x="-57105" y="2059187"/>
                  <a:pt x="9784" y="1892051"/>
                  <a:pt x="0" y="1697010"/>
                </a:cubicBezTo>
                <a:cubicBezTo>
                  <a:pt x="-9784" y="1501969"/>
                  <a:pt x="51813" y="1386864"/>
                  <a:pt x="0" y="1094125"/>
                </a:cubicBezTo>
                <a:cubicBezTo>
                  <a:pt x="-51813" y="801387"/>
                  <a:pt x="10967" y="640148"/>
                  <a:pt x="0" y="491240"/>
                </a:cubicBezTo>
                <a:cubicBezTo>
                  <a:pt x="-10967" y="342333"/>
                  <a:pt x="18335" y="102001"/>
                  <a:pt x="0" y="0"/>
                </a:cubicBezTo>
                <a:close/>
              </a:path>
              <a:path w="2640457" h="2232908" stroke="0" extrusionOk="0">
                <a:moveTo>
                  <a:pt x="0" y="0"/>
                </a:moveTo>
                <a:cubicBezTo>
                  <a:pt x="199884" y="-32203"/>
                  <a:pt x="383414" y="52822"/>
                  <a:pt x="501687" y="0"/>
                </a:cubicBezTo>
                <a:cubicBezTo>
                  <a:pt x="619960" y="-52822"/>
                  <a:pt x="798843" y="632"/>
                  <a:pt x="976969" y="0"/>
                </a:cubicBezTo>
                <a:cubicBezTo>
                  <a:pt x="1155095" y="-632"/>
                  <a:pt x="1201730" y="16005"/>
                  <a:pt x="1425847" y="0"/>
                </a:cubicBezTo>
                <a:cubicBezTo>
                  <a:pt x="1649964" y="-16005"/>
                  <a:pt x="1720980" y="32507"/>
                  <a:pt x="1927534" y="0"/>
                </a:cubicBezTo>
                <a:cubicBezTo>
                  <a:pt x="2134088" y="-32507"/>
                  <a:pt x="2315363" y="12259"/>
                  <a:pt x="2640457" y="0"/>
                </a:cubicBezTo>
                <a:cubicBezTo>
                  <a:pt x="2671818" y="132037"/>
                  <a:pt x="2636969" y="400720"/>
                  <a:pt x="2640457" y="535898"/>
                </a:cubicBezTo>
                <a:cubicBezTo>
                  <a:pt x="2643945" y="671076"/>
                  <a:pt x="2580665" y="909143"/>
                  <a:pt x="2640457" y="1049467"/>
                </a:cubicBezTo>
                <a:cubicBezTo>
                  <a:pt x="2700249" y="1189791"/>
                  <a:pt x="2637362" y="1390588"/>
                  <a:pt x="2640457" y="1630023"/>
                </a:cubicBezTo>
                <a:cubicBezTo>
                  <a:pt x="2643552" y="1869458"/>
                  <a:pt x="2602058" y="2025146"/>
                  <a:pt x="2640457" y="2232908"/>
                </a:cubicBezTo>
                <a:cubicBezTo>
                  <a:pt x="2463267" y="2248549"/>
                  <a:pt x="2321436" y="2178904"/>
                  <a:pt x="2085961" y="2232908"/>
                </a:cubicBezTo>
                <a:cubicBezTo>
                  <a:pt x="1850486" y="2286912"/>
                  <a:pt x="1776348" y="2213412"/>
                  <a:pt x="1637083" y="2232908"/>
                </a:cubicBezTo>
                <a:cubicBezTo>
                  <a:pt x="1497818" y="2252404"/>
                  <a:pt x="1344786" y="2189153"/>
                  <a:pt x="1082587" y="2232908"/>
                </a:cubicBezTo>
                <a:cubicBezTo>
                  <a:pt x="820388" y="2276663"/>
                  <a:pt x="854771" y="2196214"/>
                  <a:pt x="633710" y="2232908"/>
                </a:cubicBezTo>
                <a:cubicBezTo>
                  <a:pt x="412649" y="2269602"/>
                  <a:pt x="278668" y="2164867"/>
                  <a:pt x="0" y="2232908"/>
                </a:cubicBezTo>
                <a:cubicBezTo>
                  <a:pt x="-30505" y="1977405"/>
                  <a:pt x="7656" y="1929280"/>
                  <a:pt x="0" y="1719339"/>
                </a:cubicBezTo>
                <a:cubicBezTo>
                  <a:pt x="-7656" y="1509398"/>
                  <a:pt x="2078" y="1432349"/>
                  <a:pt x="0" y="1183441"/>
                </a:cubicBezTo>
                <a:cubicBezTo>
                  <a:pt x="-2078" y="934533"/>
                  <a:pt x="66479" y="750451"/>
                  <a:pt x="0" y="625214"/>
                </a:cubicBezTo>
                <a:cubicBezTo>
                  <a:pt x="-66479" y="499977"/>
                  <a:pt x="7367" y="2595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10234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968AEF6-3102-4746-8B9E-9EBBFBC67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951" y="1882289"/>
            <a:ext cx="2305720" cy="2232908"/>
          </a:xfrm>
          <a:custGeom>
            <a:avLst/>
            <a:gdLst>
              <a:gd name="connsiteX0" fmla="*/ 0 w 2305720"/>
              <a:gd name="connsiteY0" fmla="*/ 0 h 2232908"/>
              <a:gd name="connsiteX1" fmla="*/ 530316 w 2305720"/>
              <a:gd name="connsiteY1" fmla="*/ 0 h 2232908"/>
              <a:gd name="connsiteX2" fmla="*/ 1152860 w 2305720"/>
              <a:gd name="connsiteY2" fmla="*/ 0 h 2232908"/>
              <a:gd name="connsiteX3" fmla="*/ 1660118 w 2305720"/>
              <a:gd name="connsiteY3" fmla="*/ 0 h 2232908"/>
              <a:gd name="connsiteX4" fmla="*/ 2305720 w 2305720"/>
              <a:gd name="connsiteY4" fmla="*/ 0 h 2232908"/>
              <a:gd name="connsiteX5" fmla="*/ 2305720 w 2305720"/>
              <a:gd name="connsiteY5" fmla="*/ 535898 h 2232908"/>
              <a:gd name="connsiteX6" fmla="*/ 2305720 w 2305720"/>
              <a:gd name="connsiteY6" fmla="*/ 1071796 h 2232908"/>
              <a:gd name="connsiteX7" fmla="*/ 2305720 w 2305720"/>
              <a:gd name="connsiteY7" fmla="*/ 1585365 h 2232908"/>
              <a:gd name="connsiteX8" fmla="*/ 2305720 w 2305720"/>
              <a:gd name="connsiteY8" fmla="*/ 2232908 h 2232908"/>
              <a:gd name="connsiteX9" fmla="*/ 1798462 w 2305720"/>
              <a:gd name="connsiteY9" fmla="*/ 2232908 h 2232908"/>
              <a:gd name="connsiteX10" fmla="*/ 1175917 w 2305720"/>
              <a:gd name="connsiteY10" fmla="*/ 2232908 h 2232908"/>
              <a:gd name="connsiteX11" fmla="*/ 576430 w 2305720"/>
              <a:gd name="connsiteY11" fmla="*/ 2232908 h 2232908"/>
              <a:gd name="connsiteX12" fmla="*/ 0 w 2305720"/>
              <a:gd name="connsiteY12" fmla="*/ 2232908 h 2232908"/>
              <a:gd name="connsiteX13" fmla="*/ 0 w 2305720"/>
              <a:gd name="connsiteY13" fmla="*/ 1741668 h 2232908"/>
              <a:gd name="connsiteX14" fmla="*/ 0 w 2305720"/>
              <a:gd name="connsiteY14" fmla="*/ 1250428 h 2232908"/>
              <a:gd name="connsiteX15" fmla="*/ 0 w 2305720"/>
              <a:gd name="connsiteY15" fmla="*/ 736860 h 2232908"/>
              <a:gd name="connsiteX16" fmla="*/ 0 w 2305720"/>
              <a:gd name="connsiteY16" fmla="*/ 0 h 223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05720" h="2232908" fill="none" extrusionOk="0">
                <a:moveTo>
                  <a:pt x="0" y="0"/>
                </a:moveTo>
                <a:cubicBezTo>
                  <a:pt x="235620" y="-20736"/>
                  <a:pt x="291915" y="38368"/>
                  <a:pt x="530316" y="0"/>
                </a:cubicBezTo>
                <a:cubicBezTo>
                  <a:pt x="768717" y="-38368"/>
                  <a:pt x="850562" y="43511"/>
                  <a:pt x="1152860" y="0"/>
                </a:cubicBezTo>
                <a:cubicBezTo>
                  <a:pt x="1455158" y="-43511"/>
                  <a:pt x="1512159" y="24616"/>
                  <a:pt x="1660118" y="0"/>
                </a:cubicBezTo>
                <a:cubicBezTo>
                  <a:pt x="1808077" y="-24616"/>
                  <a:pt x="2147630" y="5964"/>
                  <a:pt x="2305720" y="0"/>
                </a:cubicBezTo>
                <a:cubicBezTo>
                  <a:pt x="2330767" y="119747"/>
                  <a:pt x="2269803" y="404291"/>
                  <a:pt x="2305720" y="535898"/>
                </a:cubicBezTo>
                <a:cubicBezTo>
                  <a:pt x="2341637" y="667505"/>
                  <a:pt x="2296494" y="956434"/>
                  <a:pt x="2305720" y="1071796"/>
                </a:cubicBezTo>
                <a:cubicBezTo>
                  <a:pt x="2314946" y="1187158"/>
                  <a:pt x="2263862" y="1359836"/>
                  <a:pt x="2305720" y="1585365"/>
                </a:cubicBezTo>
                <a:cubicBezTo>
                  <a:pt x="2347578" y="1810894"/>
                  <a:pt x="2289153" y="2023143"/>
                  <a:pt x="2305720" y="2232908"/>
                </a:cubicBezTo>
                <a:cubicBezTo>
                  <a:pt x="2062234" y="2288511"/>
                  <a:pt x="1987746" y="2191174"/>
                  <a:pt x="1798462" y="2232908"/>
                </a:cubicBezTo>
                <a:cubicBezTo>
                  <a:pt x="1609178" y="2274642"/>
                  <a:pt x="1317684" y="2216437"/>
                  <a:pt x="1175917" y="2232908"/>
                </a:cubicBezTo>
                <a:cubicBezTo>
                  <a:pt x="1034150" y="2249379"/>
                  <a:pt x="847721" y="2164850"/>
                  <a:pt x="576430" y="2232908"/>
                </a:cubicBezTo>
                <a:cubicBezTo>
                  <a:pt x="305139" y="2300966"/>
                  <a:pt x="174489" y="2207891"/>
                  <a:pt x="0" y="2232908"/>
                </a:cubicBezTo>
                <a:cubicBezTo>
                  <a:pt x="-58331" y="2022242"/>
                  <a:pt x="24585" y="1980755"/>
                  <a:pt x="0" y="1741668"/>
                </a:cubicBezTo>
                <a:cubicBezTo>
                  <a:pt x="-24585" y="1502581"/>
                  <a:pt x="35303" y="1470958"/>
                  <a:pt x="0" y="1250428"/>
                </a:cubicBezTo>
                <a:cubicBezTo>
                  <a:pt x="-35303" y="1029898"/>
                  <a:pt x="28004" y="966288"/>
                  <a:pt x="0" y="736860"/>
                </a:cubicBezTo>
                <a:cubicBezTo>
                  <a:pt x="-28004" y="507432"/>
                  <a:pt x="53729" y="233646"/>
                  <a:pt x="0" y="0"/>
                </a:cubicBezTo>
                <a:close/>
              </a:path>
              <a:path w="2305720" h="2232908" stroke="0" extrusionOk="0">
                <a:moveTo>
                  <a:pt x="0" y="0"/>
                </a:moveTo>
                <a:cubicBezTo>
                  <a:pt x="141942" y="-36305"/>
                  <a:pt x="324935" y="6782"/>
                  <a:pt x="599487" y="0"/>
                </a:cubicBezTo>
                <a:cubicBezTo>
                  <a:pt x="874039" y="-6782"/>
                  <a:pt x="907609" y="42242"/>
                  <a:pt x="1129803" y="0"/>
                </a:cubicBezTo>
                <a:cubicBezTo>
                  <a:pt x="1351997" y="-42242"/>
                  <a:pt x="1484072" y="56517"/>
                  <a:pt x="1683176" y="0"/>
                </a:cubicBezTo>
                <a:cubicBezTo>
                  <a:pt x="1882280" y="-56517"/>
                  <a:pt x="2172874" y="7549"/>
                  <a:pt x="2305720" y="0"/>
                </a:cubicBezTo>
                <a:cubicBezTo>
                  <a:pt x="2314621" y="175452"/>
                  <a:pt x="2272709" y="441118"/>
                  <a:pt x="2305720" y="558227"/>
                </a:cubicBezTo>
                <a:cubicBezTo>
                  <a:pt x="2338731" y="675336"/>
                  <a:pt x="2288977" y="858418"/>
                  <a:pt x="2305720" y="1116454"/>
                </a:cubicBezTo>
                <a:cubicBezTo>
                  <a:pt x="2322463" y="1374490"/>
                  <a:pt x="2286017" y="1412916"/>
                  <a:pt x="2305720" y="1674681"/>
                </a:cubicBezTo>
                <a:cubicBezTo>
                  <a:pt x="2325423" y="1936446"/>
                  <a:pt x="2240191" y="2046487"/>
                  <a:pt x="2305720" y="2232908"/>
                </a:cubicBezTo>
                <a:cubicBezTo>
                  <a:pt x="2077164" y="2257184"/>
                  <a:pt x="1932193" y="2205460"/>
                  <a:pt x="1775404" y="2232908"/>
                </a:cubicBezTo>
                <a:cubicBezTo>
                  <a:pt x="1618615" y="2260356"/>
                  <a:pt x="1351808" y="2184016"/>
                  <a:pt x="1152860" y="2232908"/>
                </a:cubicBezTo>
                <a:cubicBezTo>
                  <a:pt x="953912" y="2281800"/>
                  <a:pt x="822580" y="2213217"/>
                  <a:pt x="622544" y="2232908"/>
                </a:cubicBezTo>
                <a:cubicBezTo>
                  <a:pt x="422508" y="2252599"/>
                  <a:pt x="159671" y="2221293"/>
                  <a:pt x="0" y="2232908"/>
                </a:cubicBezTo>
                <a:cubicBezTo>
                  <a:pt x="-1904" y="2090914"/>
                  <a:pt x="13603" y="1933092"/>
                  <a:pt x="0" y="1674681"/>
                </a:cubicBezTo>
                <a:cubicBezTo>
                  <a:pt x="-13603" y="1416270"/>
                  <a:pt x="25544" y="1310034"/>
                  <a:pt x="0" y="1138783"/>
                </a:cubicBezTo>
                <a:cubicBezTo>
                  <a:pt x="-25544" y="967532"/>
                  <a:pt x="3243" y="836911"/>
                  <a:pt x="0" y="602885"/>
                </a:cubicBezTo>
                <a:cubicBezTo>
                  <a:pt x="-3243" y="368859"/>
                  <a:pt x="12016" y="22957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26778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22B22C-F741-4F6A-B5C5-622F5F7C5F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51" y="4345637"/>
            <a:ext cx="2333477" cy="2333477"/>
          </a:xfrm>
          <a:custGeom>
            <a:avLst/>
            <a:gdLst>
              <a:gd name="connsiteX0" fmla="*/ 0 w 2333477"/>
              <a:gd name="connsiteY0" fmla="*/ 0 h 2333477"/>
              <a:gd name="connsiteX1" fmla="*/ 606704 w 2333477"/>
              <a:gd name="connsiteY1" fmla="*/ 0 h 2333477"/>
              <a:gd name="connsiteX2" fmla="*/ 1213408 w 2333477"/>
              <a:gd name="connsiteY2" fmla="*/ 0 h 2333477"/>
              <a:gd name="connsiteX3" fmla="*/ 1796777 w 2333477"/>
              <a:gd name="connsiteY3" fmla="*/ 0 h 2333477"/>
              <a:gd name="connsiteX4" fmla="*/ 2333477 w 2333477"/>
              <a:gd name="connsiteY4" fmla="*/ 0 h 2333477"/>
              <a:gd name="connsiteX5" fmla="*/ 2333477 w 2333477"/>
              <a:gd name="connsiteY5" fmla="*/ 606704 h 2333477"/>
              <a:gd name="connsiteX6" fmla="*/ 2333477 w 2333477"/>
              <a:gd name="connsiteY6" fmla="*/ 1143404 h 2333477"/>
              <a:gd name="connsiteX7" fmla="*/ 2333477 w 2333477"/>
              <a:gd name="connsiteY7" fmla="*/ 1726773 h 2333477"/>
              <a:gd name="connsiteX8" fmla="*/ 2333477 w 2333477"/>
              <a:gd name="connsiteY8" fmla="*/ 2333477 h 2333477"/>
              <a:gd name="connsiteX9" fmla="*/ 1796777 w 2333477"/>
              <a:gd name="connsiteY9" fmla="*/ 2333477 h 2333477"/>
              <a:gd name="connsiteX10" fmla="*/ 1190073 w 2333477"/>
              <a:gd name="connsiteY10" fmla="*/ 2333477 h 2333477"/>
              <a:gd name="connsiteX11" fmla="*/ 583369 w 2333477"/>
              <a:gd name="connsiteY11" fmla="*/ 2333477 h 2333477"/>
              <a:gd name="connsiteX12" fmla="*/ 0 w 2333477"/>
              <a:gd name="connsiteY12" fmla="*/ 2333477 h 2333477"/>
              <a:gd name="connsiteX13" fmla="*/ 0 w 2333477"/>
              <a:gd name="connsiteY13" fmla="*/ 1750108 h 2333477"/>
              <a:gd name="connsiteX14" fmla="*/ 0 w 2333477"/>
              <a:gd name="connsiteY14" fmla="*/ 1213408 h 2333477"/>
              <a:gd name="connsiteX15" fmla="*/ 0 w 2333477"/>
              <a:gd name="connsiteY15" fmla="*/ 700043 h 2333477"/>
              <a:gd name="connsiteX16" fmla="*/ 0 w 2333477"/>
              <a:gd name="connsiteY16" fmla="*/ 0 h 233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33477" h="2333477" fill="none" extrusionOk="0">
                <a:moveTo>
                  <a:pt x="0" y="0"/>
                </a:moveTo>
                <a:cubicBezTo>
                  <a:pt x="168030" y="-1507"/>
                  <a:pt x="388353" y="33758"/>
                  <a:pt x="606704" y="0"/>
                </a:cubicBezTo>
                <a:cubicBezTo>
                  <a:pt x="825055" y="-33758"/>
                  <a:pt x="922610" y="48072"/>
                  <a:pt x="1213408" y="0"/>
                </a:cubicBezTo>
                <a:cubicBezTo>
                  <a:pt x="1504206" y="-48072"/>
                  <a:pt x="1544180" y="39028"/>
                  <a:pt x="1796777" y="0"/>
                </a:cubicBezTo>
                <a:cubicBezTo>
                  <a:pt x="2049374" y="-39028"/>
                  <a:pt x="2207579" y="31163"/>
                  <a:pt x="2333477" y="0"/>
                </a:cubicBezTo>
                <a:cubicBezTo>
                  <a:pt x="2346362" y="161386"/>
                  <a:pt x="2315604" y="389728"/>
                  <a:pt x="2333477" y="606704"/>
                </a:cubicBezTo>
                <a:cubicBezTo>
                  <a:pt x="2351350" y="823680"/>
                  <a:pt x="2298872" y="917136"/>
                  <a:pt x="2333477" y="1143404"/>
                </a:cubicBezTo>
                <a:cubicBezTo>
                  <a:pt x="2368082" y="1369672"/>
                  <a:pt x="2264190" y="1546285"/>
                  <a:pt x="2333477" y="1726773"/>
                </a:cubicBezTo>
                <a:cubicBezTo>
                  <a:pt x="2402764" y="1907261"/>
                  <a:pt x="2289573" y="2070453"/>
                  <a:pt x="2333477" y="2333477"/>
                </a:cubicBezTo>
                <a:cubicBezTo>
                  <a:pt x="2192517" y="2334560"/>
                  <a:pt x="1979416" y="2320928"/>
                  <a:pt x="1796777" y="2333477"/>
                </a:cubicBezTo>
                <a:cubicBezTo>
                  <a:pt x="1614138" y="2346026"/>
                  <a:pt x="1371174" y="2297296"/>
                  <a:pt x="1190073" y="2333477"/>
                </a:cubicBezTo>
                <a:cubicBezTo>
                  <a:pt x="1008972" y="2369658"/>
                  <a:pt x="719686" y="2300115"/>
                  <a:pt x="583369" y="2333477"/>
                </a:cubicBezTo>
                <a:cubicBezTo>
                  <a:pt x="447052" y="2366839"/>
                  <a:pt x="138035" y="2296447"/>
                  <a:pt x="0" y="2333477"/>
                </a:cubicBezTo>
                <a:cubicBezTo>
                  <a:pt x="-46556" y="2069001"/>
                  <a:pt x="31942" y="1970886"/>
                  <a:pt x="0" y="1750108"/>
                </a:cubicBezTo>
                <a:cubicBezTo>
                  <a:pt x="-31942" y="1529330"/>
                  <a:pt x="62297" y="1386668"/>
                  <a:pt x="0" y="1213408"/>
                </a:cubicBezTo>
                <a:cubicBezTo>
                  <a:pt x="-62297" y="1040148"/>
                  <a:pt x="42659" y="812135"/>
                  <a:pt x="0" y="700043"/>
                </a:cubicBezTo>
                <a:cubicBezTo>
                  <a:pt x="-42659" y="587952"/>
                  <a:pt x="36202" y="183407"/>
                  <a:pt x="0" y="0"/>
                </a:cubicBezTo>
                <a:close/>
              </a:path>
              <a:path w="2333477" h="2333477" stroke="0" extrusionOk="0">
                <a:moveTo>
                  <a:pt x="0" y="0"/>
                </a:moveTo>
                <a:cubicBezTo>
                  <a:pt x="133158" y="-8887"/>
                  <a:pt x="360792" y="31765"/>
                  <a:pt x="513365" y="0"/>
                </a:cubicBezTo>
                <a:cubicBezTo>
                  <a:pt x="665939" y="-31765"/>
                  <a:pt x="889016" y="61003"/>
                  <a:pt x="1073399" y="0"/>
                </a:cubicBezTo>
                <a:cubicBezTo>
                  <a:pt x="1257782" y="-61003"/>
                  <a:pt x="1389327" y="10157"/>
                  <a:pt x="1633434" y="0"/>
                </a:cubicBezTo>
                <a:cubicBezTo>
                  <a:pt x="1877542" y="-10157"/>
                  <a:pt x="2092816" y="62600"/>
                  <a:pt x="2333477" y="0"/>
                </a:cubicBezTo>
                <a:cubicBezTo>
                  <a:pt x="2394825" y="261731"/>
                  <a:pt x="2333083" y="296794"/>
                  <a:pt x="2333477" y="536700"/>
                </a:cubicBezTo>
                <a:cubicBezTo>
                  <a:pt x="2333871" y="776606"/>
                  <a:pt x="2295830" y="970147"/>
                  <a:pt x="2333477" y="1166739"/>
                </a:cubicBezTo>
                <a:cubicBezTo>
                  <a:pt x="2371124" y="1363331"/>
                  <a:pt x="2269835" y="1516604"/>
                  <a:pt x="2333477" y="1796777"/>
                </a:cubicBezTo>
                <a:cubicBezTo>
                  <a:pt x="2397119" y="2076950"/>
                  <a:pt x="2284907" y="2197292"/>
                  <a:pt x="2333477" y="2333477"/>
                </a:cubicBezTo>
                <a:cubicBezTo>
                  <a:pt x="2158597" y="2393619"/>
                  <a:pt x="1985878" y="2293368"/>
                  <a:pt x="1773443" y="2333477"/>
                </a:cubicBezTo>
                <a:cubicBezTo>
                  <a:pt x="1561008" y="2373586"/>
                  <a:pt x="1349461" y="2268081"/>
                  <a:pt x="1213408" y="2333477"/>
                </a:cubicBezTo>
                <a:cubicBezTo>
                  <a:pt x="1077356" y="2398873"/>
                  <a:pt x="792347" y="2293381"/>
                  <a:pt x="653374" y="2333477"/>
                </a:cubicBezTo>
                <a:cubicBezTo>
                  <a:pt x="514401" y="2373573"/>
                  <a:pt x="163568" y="2286674"/>
                  <a:pt x="0" y="2333477"/>
                </a:cubicBezTo>
                <a:cubicBezTo>
                  <a:pt x="-58065" y="2093809"/>
                  <a:pt x="54247" y="1957079"/>
                  <a:pt x="0" y="1773443"/>
                </a:cubicBezTo>
                <a:cubicBezTo>
                  <a:pt x="-54247" y="1589807"/>
                  <a:pt x="11253" y="1381784"/>
                  <a:pt x="0" y="1166739"/>
                </a:cubicBezTo>
                <a:cubicBezTo>
                  <a:pt x="-11253" y="951694"/>
                  <a:pt x="66105" y="763538"/>
                  <a:pt x="0" y="560034"/>
                </a:cubicBezTo>
                <a:cubicBezTo>
                  <a:pt x="-66105" y="356530"/>
                  <a:pt x="57916" y="11727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66687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109599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КРАСНОБАБЦЕВА КАРИНА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9E2A6FCB-56E6-46E3-BF3A-B3B845BCE44D}"/>
              </a:ext>
            </a:extLst>
          </p:cNvPr>
          <p:cNvSpPr txBox="1">
            <a:spLocks/>
          </p:cNvSpPr>
          <p:nvPr/>
        </p:nvSpPr>
        <p:spPr>
          <a:xfrm>
            <a:off x="5057192" y="2614904"/>
            <a:ext cx="3918856" cy="250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Менеджер по подбору персонала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Департамент Мерчендайзинга 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  <a:latin typeface="Comfortaa Medium" pitchFamily="2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omfortaa Medium" pitchFamily="2" charset="0"/>
              </a:rPr>
              <a:t>Творчество является неотъемлемой частью моей жизни. Оно помогает мне развиваться и наполняет меня энергией.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2A41B-3B90-4EC4-AF7A-BE8D264589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23284"/>
          <a:stretch/>
        </p:blipFill>
        <p:spPr>
          <a:xfrm>
            <a:off x="587828" y="2299995"/>
            <a:ext cx="4124131" cy="4124131"/>
          </a:xfrm>
          <a:custGeom>
            <a:avLst/>
            <a:gdLst>
              <a:gd name="connsiteX0" fmla="*/ 0 w 4124131"/>
              <a:gd name="connsiteY0" fmla="*/ 0 h 4124131"/>
              <a:gd name="connsiteX1" fmla="*/ 671644 w 4124131"/>
              <a:gd name="connsiteY1" fmla="*/ 0 h 4124131"/>
              <a:gd name="connsiteX2" fmla="*/ 1137082 w 4124131"/>
              <a:gd name="connsiteY2" fmla="*/ 0 h 4124131"/>
              <a:gd name="connsiteX3" fmla="*/ 1685002 w 4124131"/>
              <a:gd name="connsiteY3" fmla="*/ 0 h 4124131"/>
              <a:gd name="connsiteX4" fmla="*/ 2315405 w 4124131"/>
              <a:gd name="connsiteY4" fmla="*/ 0 h 4124131"/>
              <a:gd name="connsiteX5" fmla="*/ 2904567 w 4124131"/>
              <a:gd name="connsiteY5" fmla="*/ 0 h 4124131"/>
              <a:gd name="connsiteX6" fmla="*/ 3493728 w 4124131"/>
              <a:gd name="connsiteY6" fmla="*/ 0 h 4124131"/>
              <a:gd name="connsiteX7" fmla="*/ 4124131 w 4124131"/>
              <a:gd name="connsiteY7" fmla="*/ 0 h 4124131"/>
              <a:gd name="connsiteX8" fmla="*/ 4124131 w 4124131"/>
              <a:gd name="connsiteY8" fmla="*/ 671644 h 4124131"/>
              <a:gd name="connsiteX9" fmla="*/ 4124131 w 4124131"/>
              <a:gd name="connsiteY9" fmla="*/ 1178323 h 4124131"/>
              <a:gd name="connsiteX10" fmla="*/ 4124131 w 4124131"/>
              <a:gd name="connsiteY10" fmla="*/ 1643761 h 4124131"/>
              <a:gd name="connsiteX11" fmla="*/ 4124131 w 4124131"/>
              <a:gd name="connsiteY11" fmla="*/ 2274164 h 4124131"/>
              <a:gd name="connsiteX12" fmla="*/ 4124131 w 4124131"/>
              <a:gd name="connsiteY12" fmla="*/ 2945808 h 4124131"/>
              <a:gd name="connsiteX13" fmla="*/ 4124131 w 4124131"/>
              <a:gd name="connsiteY13" fmla="*/ 3452487 h 4124131"/>
              <a:gd name="connsiteX14" fmla="*/ 4124131 w 4124131"/>
              <a:gd name="connsiteY14" fmla="*/ 4124131 h 4124131"/>
              <a:gd name="connsiteX15" fmla="*/ 3493728 w 4124131"/>
              <a:gd name="connsiteY15" fmla="*/ 4124131 h 4124131"/>
              <a:gd name="connsiteX16" fmla="*/ 2904567 w 4124131"/>
              <a:gd name="connsiteY16" fmla="*/ 4124131 h 4124131"/>
              <a:gd name="connsiteX17" fmla="*/ 2274164 w 4124131"/>
              <a:gd name="connsiteY17" fmla="*/ 4124131 h 4124131"/>
              <a:gd name="connsiteX18" fmla="*/ 1602519 w 4124131"/>
              <a:gd name="connsiteY18" fmla="*/ 4124131 h 4124131"/>
              <a:gd name="connsiteX19" fmla="*/ 1054599 w 4124131"/>
              <a:gd name="connsiteY19" fmla="*/ 4124131 h 4124131"/>
              <a:gd name="connsiteX20" fmla="*/ 547920 w 4124131"/>
              <a:gd name="connsiteY20" fmla="*/ 4124131 h 4124131"/>
              <a:gd name="connsiteX21" fmla="*/ 0 w 4124131"/>
              <a:gd name="connsiteY21" fmla="*/ 4124131 h 4124131"/>
              <a:gd name="connsiteX22" fmla="*/ 0 w 4124131"/>
              <a:gd name="connsiteY22" fmla="*/ 3452487 h 4124131"/>
              <a:gd name="connsiteX23" fmla="*/ 0 w 4124131"/>
              <a:gd name="connsiteY23" fmla="*/ 2987049 h 4124131"/>
              <a:gd name="connsiteX24" fmla="*/ 0 w 4124131"/>
              <a:gd name="connsiteY24" fmla="*/ 2480370 h 4124131"/>
              <a:gd name="connsiteX25" fmla="*/ 0 w 4124131"/>
              <a:gd name="connsiteY25" fmla="*/ 1973691 h 4124131"/>
              <a:gd name="connsiteX26" fmla="*/ 0 w 4124131"/>
              <a:gd name="connsiteY26" fmla="*/ 1425771 h 4124131"/>
              <a:gd name="connsiteX27" fmla="*/ 0 w 4124131"/>
              <a:gd name="connsiteY27" fmla="*/ 877851 h 4124131"/>
              <a:gd name="connsiteX28" fmla="*/ 0 w 4124131"/>
              <a:gd name="connsiteY28" fmla="*/ 0 h 412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124131" h="4124131" fill="none" extrusionOk="0">
                <a:moveTo>
                  <a:pt x="0" y="0"/>
                </a:moveTo>
                <a:cubicBezTo>
                  <a:pt x="322739" y="-53444"/>
                  <a:pt x="339776" y="6861"/>
                  <a:pt x="671644" y="0"/>
                </a:cubicBezTo>
                <a:cubicBezTo>
                  <a:pt x="1003512" y="-6861"/>
                  <a:pt x="920107" y="47376"/>
                  <a:pt x="1137082" y="0"/>
                </a:cubicBezTo>
                <a:cubicBezTo>
                  <a:pt x="1354057" y="-47376"/>
                  <a:pt x="1448984" y="54132"/>
                  <a:pt x="1685002" y="0"/>
                </a:cubicBezTo>
                <a:cubicBezTo>
                  <a:pt x="1921020" y="-54132"/>
                  <a:pt x="2094476" y="71693"/>
                  <a:pt x="2315405" y="0"/>
                </a:cubicBezTo>
                <a:cubicBezTo>
                  <a:pt x="2536334" y="-71693"/>
                  <a:pt x="2767040" y="35411"/>
                  <a:pt x="2904567" y="0"/>
                </a:cubicBezTo>
                <a:cubicBezTo>
                  <a:pt x="3042094" y="-35411"/>
                  <a:pt x="3345850" y="58306"/>
                  <a:pt x="3493728" y="0"/>
                </a:cubicBezTo>
                <a:cubicBezTo>
                  <a:pt x="3641606" y="-58306"/>
                  <a:pt x="3968387" y="806"/>
                  <a:pt x="4124131" y="0"/>
                </a:cubicBezTo>
                <a:cubicBezTo>
                  <a:pt x="4156327" y="299880"/>
                  <a:pt x="4121907" y="405501"/>
                  <a:pt x="4124131" y="671644"/>
                </a:cubicBezTo>
                <a:cubicBezTo>
                  <a:pt x="4126355" y="937787"/>
                  <a:pt x="4096882" y="1032289"/>
                  <a:pt x="4124131" y="1178323"/>
                </a:cubicBezTo>
                <a:cubicBezTo>
                  <a:pt x="4151380" y="1324357"/>
                  <a:pt x="4116826" y="1532451"/>
                  <a:pt x="4124131" y="1643761"/>
                </a:cubicBezTo>
                <a:cubicBezTo>
                  <a:pt x="4131436" y="1755071"/>
                  <a:pt x="4080662" y="2121716"/>
                  <a:pt x="4124131" y="2274164"/>
                </a:cubicBezTo>
                <a:cubicBezTo>
                  <a:pt x="4167600" y="2426612"/>
                  <a:pt x="4072815" y="2757348"/>
                  <a:pt x="4124131" y="2945808"/>
                </a:cubicBezTo>
                <a:cubicBezTo>
                  <a:pt x="4175447" y="3134268"/>
                  <a:pt x="4094587" y="3296224"/>
                  <a:pt x="4124131" y="3452487"/>
                </a:cubicBezTo>
                <a:cubicBezTo>
                  <a:pt x="4153675" y="3608750"/>
                  <a:pt x="4094335" y="3987562"/>
                  <a:pt x="4124131" y="4124131"/>
                </a:cubicBezTo>
                <a:cubicBezTo>
                  <a:pt x="3811724" y="4191827"/>
                  <a:pt x="3624048" y="4080498"/>
                  <a:pt x="3493728" y="4124131"/>
                </a:cubicBezTo>
                <a:cubicBezTo>
                  <a:pt x="3363408" y="4167764"/>
                  <a:pt x="3169637" y="4118775"/>
                  <a:pt x="2904567" y="4124131"/>
                </a:cubicBezTo>
                <a:cubicBezTo>
                  <a:pt x="2639497" y="4129487"/>
                  <a:pt x="2411785" y="4070726"/>
                  <a:pt x="2274164" y="4124131"/>
                </a:cubicBezTo>
                <a:cubicBezTo>
                  <a:pt x="2136543" y="4177536"/>
                  <a:pt x="1891332" y="4047738"/>
                  <a:pt x="1602519" y="4124131"/>
                </a:cubicBezTo>
                <a:cubicBezTo>
                  <a:pt x="1313707" y="4200524"/>
                  <a:pt x="1261586" y="4092948"/>
                  <a:pt x="1054599" y="4124131"/>
                </a:cubicBezTo>
                <a:cubicBezTo>
                  <a:pt x="847612" y="4155314"/>
                  <a:pt x="708513" y="4071054"/>
                  <a:pt x="547920" y="4124131"/>
                </a:cubicBezTo>
                <a:cubicBezTo>
                  <a:pt x="387327" y="4177208"/>
                  <a:pt x="161166" y="4113701"/>
                  <a:pt x="0" y="4124131"/>
                </a:cubicBezTo>
                <a:cubicBezTo>
                  <a:pt x="-29070" y="3851579"/>
                  <a:pt x="68230" y="3783248"/>
                  <a:pt x="0" y="3452487"/>
                </a:cubicBezTo>
                <a:cubicBezTo>
                  <a:pt x="-68230" y="3121726"/>
                  <a:pt x="11950" y="3186017"/>
                  <a:pt x="0" y="2987049"/>
                </a:cubicBezTo>
                <a:cubicBezTo>
                  <a:pt x="-11950" y="2788081"/>
                  <a:pt x="5184" y="2700910"/>
                  <a:pt x="0" y="2480370"/>
                </a:cubicBezTo>
                <a:cubicBezTo>
                  <a:pt x="-5184" y="2259830"/>
                  <a:pt x="38968" y="2097649"/>
                  <a:pt x="0" y="1973691"/>
                </a:cubicBezTo>
                <a:cubicBezTo>
                  <a:pt x="-38968" y="1849733"/>
                  <a:pt x="30081" y="1628380"/>
                  <a:pt x="0" y="1425771"/>
                </a:cubicBezTo>
                <a:cubicBezTo>
                  <a:pt x="-30081" y="1223162"/>
                  <a:pt x="44972" y="1013254"/>
                  <a:pt x="0" y="877851"/>
                </a:cubicBezTo>
                <a:cubicBezTo>
                  <a:pt x="-44972" y="742448"/>
                  <a:pt x="66587" y="232008"/>
                  <a:pt x="0" y="0"/>
                </a:cubicBezTo>
                <a:close/>
              </a:path>
              <a:path w="4124131" h="4124131" stroke="0" extrusionOk="0">
                <a:moveTo>
                  <a:pt x="0" y="0"/>
                </a:moveTo>
                <a:cubicBezTo>
                  <a:pt x="281240" y="-33538"/>
                  <a:pt x="414129" y="55620"/>
                  <a:pt x="671644" y="0"/>
                </a:cubicBezTo>
                <a:cubicBezTo>
                  <a:pt x="929159" y="-55620"/>
                  <a:pt x="1008970" y="43290"/>
                  <a:pt x="1343288" y="0"/>
                </a:cubicBezTo>
                <a:cubicBezTo>
                  <a:pt x="1677606" y="-43290"/>
                  <a:pt x="1756950" y="1511"/>
                  <a:pt x="1973691" y="0"/>
                </a:cubicBezTo>
                <a:cubicBezTo>
                  <a:pt x="2190432" y="-1511"/>
                  <a:pt x="2256992" y="11874"/>
                  <a:pt x="2480370" y="0"/>
                </a:cubicBezTo>
                <a:cubicBezTo>
                  <a:pt x="2703748" y="-11874"/>
                  <a:pt x="2916625" y="54436"/>
                  <a:pt x="3069532" y="0"/>
                </a:cubicBezTo>
                <a:cubicBezTo>
                  <a:pt x="3222439" y="-54436"/>
                  <a:pt x="3453019" y="49582"/>
                  <a:pt x="3617452" y="0"/>
                </a:cubicBezTo>
                <a:cubicBezTo>
                  <a:pt x="3781885" y="-49582"/>
                  <a:pt x="3901947" y="10719"/>
                  <a:pt x="4124131" y="0"/>
                </a:cubicBezTo>
                <a:cubicBezTo>
                  <a:pt x="4173200" y="246791"/>
                  <a:pt x="4082202" y="465795"/>
                  <a:pt x="4124131" y="589162"/>
                </a:cubicBezTo>
                <a:cubicBezTo>
                  <a:pt x="4166060" y="712529"/>
                  <a:pt x="4075769" y="1059707"/>
                  <a:pt x="4124131" y="1219564"/>
                </a:cubicBezTo>
                <a:cubicBezTo>
                  <a:pt x="4172493" y="1379421"/>
                  <a:pt x="4088426" y="1533800"/>
                  <a:pt x="4124131" y="1767485"/>
                </a:cubicBezTo>
                <a:cubicBezTo>
                  <a:pt x="4159836" y="2001170"/>
                  <a:pt x="4054488" y="2149080"/>
                  <a:pt x="4124131" y="2356646"/>
                </a:cubicBezTo>
                <a:cubicBezTo>
                  <a:pt x="4193774" y="2564212"/>
                  <a:pt x="4062431" y="2757363"/>
                  <a:pt x="4124131" y="2987049"/>
                </a:cubicBezTo>
                <a:cubicBezTo>
                  <a:pt x="4185831" y="3216735"/>
                  <a:pt x="4071769" y="3308183"/>
                  <a:pt x="4124131" y="3534969"/>
                </a:cubicBezTo>
                <a:cubicBezTo>
                  <a:pt x="4176493" y="3761755"/>
                  <a:pt x="4103865" y="3846155"/>
                  <a:pt x="4124131" y="4124131"/>
                </a:cubicBezTo>
                <a:cubicBezTo>
                  <a:pt x="4018059" y="4179716"/>
                  <a:pt x="3807678" y="4111151"/>
                  <a:pt x="3658693" y="4124131"/>
                </a:cubicBezTo>
                <a:cubicBezTo>
                  <a:pt x="3509708" y="4137111"/>
                  <a:pt x="3198053" y="4081127"/>
                  <a:pt x="2987049" y="4124131"/>
                </a:cubicBezTo>
                <a:cubicBezTo>
                  <a:pt x="2776045" y="4167135"/>
                  <a:pt x="2624531" y="4115953"/>
                  <a:pt x="2397888" y="4124131"/>
                </a:cubicBezTo>
                <a:cubicBezTo>
                  <a:pt x="2171245" y="4132309"/>
                  <a:pt x="2010142" y="4119978"/>
                  <a:pt x="1767485" y="4124131"/>
                </a:cubicBezTo>
                <a:cubicBezTo>
                  <a:pt x="1524828" y="4128284"/>
                  <a:pt x="1315163" y="4076919"/>
                  <a:pt x="1095841" y="4124131"/>
                </a:cubicBezTo>
                <a:cubicBezTo>
                  <a:pt x="876519" y="4171343"/>
                  <a:pt x="753880" y="4096964"/>
                  <a:pt x="630403" y="4124131"/>
                </a:cubicBezTo>
                <a:cubicBezTo>
                  <a:pt x="506926" y="4151298"/>
                  <a:pt x="149248" y="4048893"/>
                  <a:pt x="0" y="4124131"/>
                </a:cubicBezTo>
                <a:cubicBezTo>
                  <a:pt x="-2748" y="3990746"/>
                  <a:pt x="8744" y="3821230"/>
                  <a:pt x="0" y="3658693"/>
                </a:cubicBezTo>
                <a:cubicBezTo>
                  <a:pt x="-8744" y="3496156"/>
                  <a:pt x="54214" y="3200886"/>
                  <a:pt x="0" y="2987049"/>
                </a:cubicBezTo>
                <a:cubicBezTo>
                  <a:pt x="-54214" y="2773212"/>
                  <a:pt x="46971" y="2680173"/>
                  <a:pt x="0" y="2480370"/>
                </a:cubicBezTo>
                <a:cubicBezTo>
                  <a:pt x="-46971" y="2280567"/>
                  <a:pt x="5705" y="2145860"/>
                  <a:pt x="0" y="2014933"/>
                </a:cubicBezTo>
                <a:cubicBezTo>
                  <a:pt x="-5705" y="1884006"/>
                  <a:pt x="13371" y="1714041"/>
                  <a:pt x="0" y="1549495"/>
                </a:cubicBezTo>
                <a:cubicBezTo>
                  <a:pt x="-13371" y="1384949"/>
                  <a:pt x="47230" y="1242967"/>
                  <a:pt x="0" y="1001575"/>
                </a:cubicBezTo>
                <a:cubicBezTo>
                  <a:pt x="-47230" y="760183"/>
                  <a:pt x="33109" y="49174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088273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85497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88" y="1068490"/>
            <a:ext cx="8659905" cy="63901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rgbClr val="BA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sk Test" pitchFamily="50" charset="0"/>
              </a:rPr>
              <a:t>АВТОР: КРАСНОБАБЦЕВА КАРИНА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5D9F4E-A4B9-49F4-94DF-E96C8626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37" y="3284382"/>
            <a:ext cx="2784544" cy="3318032"/>
          </a:xfrm>
          <a:custGeom>
            <a:avLst/>
            <a:gdLst>
              <a:gd name="connsiteX0" fmla="*/ 0 w 2784544"/>
              <a:gd name="connsiteY0" fmla="*/ 0 h 3318032"/>
              <a:gd name="connsiteX1" fmla="*/ 473372 w 2784544"/>
              <a:gd name="connsiteY1" fmla="*/ 0 h 3318032"/>
              <a:gd name="connsiteX2" fmla="*/ 974590 w 2784544"/>
              <a:gd name="connsiteY2" fmla="*/ 0 h 3318032"/>
              <a:gd name="connsiteX3" fmla="*/ 1475808 w 2784544"/>
              <a:gd name="connsiteY3" fmla="*/ 0 h 3318032"/>
              <a:gd name="connsiteX4" fmla="*/ 2004872 w 2784544"/>
              <a:gd name="connsiteY4" fmla="*/ 0 h 3318032"/>
              <a:gd name="connsiteX5" fmla="*/ 2784544 w 2784544"/>
              <a:gd name="connsiteY5" fmla="*/ 0 h 3318032"/>
              <a:gd name="connsiteX6" fmla="*/ 2784544 w 2784544"/>
              <a:gd name="connsiteY6" fmla="*/ 553005 h 3318032"/>
              <a:gd name="connsiteX7" fmla="*/ 2784544 w 2784544"/>
              <a:gd name="connsiteY7" fmla="*/ 1072830 h 3318032"/>
              <a:gd name="connsiteX8" fmla="*/ 2784544 w 2784544"/>
              <a:gd name="connsiteY8" fmla="*/ 1559475 h 3318032"/>
              <a:gd name="connsiteX9" fmla="*/ 2784544 w 2784544"/>
              <a:gd name="connsiteY9" fmla="*/ 2046120 h 3318032"/>
              <a:gd name="connsiteX10" fmla="*/ 2784544 w 2784544"/>
              <a:gd name="connsiteY10" fmla="*/ 2499584 h 3318032"/>
              <a:gd name="connsiteX11" fmla="*/ 2784544 w 2784544"/>
              <a:gd name="connsiteY11" fmla="*/ 3318032 h 3318032"/>
              <a:gd name="connsiteX12" fmla="*/ 2311172 w 2784544"/>
              <a:gd name="connsiteY12" fmla="*/ 3318032 h 3318032"/>
              <a:gd name="connsiteX13" fmla="*/ 1837799 w 2784544"/>
              <a:gd name="connsiteY13" fmla="*/ 3318032 h 3318032"/>
              <a:gd name="connsiteX14" fmla="*/ 1336581 w 2784544"/>
              <a:gd name="connsiteY14" fmla="*/ 3318032 h 3318032"/>
              <a:gd name="connsiteX15" fmla="*/ 863209 w 2784544"/>
              <a:gd name="connsiteY15" fmla="*/ 3318032 h 3318032"/>
              <a:gd name="connsiteX16" fmla="*/ 0 w 2784544"/>
              <a:gd name="connsiteY16" fmla="*/ 3318032 h 3318032"/>
              <a:gd name="connsiteX17" fmla="*/ 0 w 2784544"/>
              <a:gd name="connsiteY17" fmla="*/ 2765027 h 3318032"/>
              <a:gd name="connsiteX18" fmla="*/ 0 w 2784544"/>
              <a:gd name="connsiteY18" fmla="*/ 2145661 h 3318032"/>
              <a:gd name="connsiteX19" fmla="*/ 0 w 2784544"/>
              <a:gd name="connsiteY19" fmla="*/ 1659016 h 3318032"/>
              <a:gd name="connsiteX20" fmla="*/ 0 w 2784544"/>
              <a:gd name="connsiteY20" fmla="*/ 1106011 h 3318032"/>
              <a:gd name="connsiteX21" fmla="*/ 0 w 2784544"/>
              <a:gd name="connsiteY21" fmla="*/ 486645 h 3318032"/>
              <a:gd name="connsiteX22" fmla="*/ 0 w 2784544"/>
              <a:gd name="connsiteY22" fmla="*/ 0 h 331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84544" h="3318032" fill="none" extrusionOk="0">
                <a:moveTo>
                  <a:pt x="0" y="0"/>
                </a:moveTo>
                <a:cubicBezTo>
                  <a:pt x="115770" y="-37842"/>
                  <a:pt x="276509" y="29885"/>
                  <a:pt x="473372" y="0"/>
                </a:cubicBezTo>
                <a:cubicBezTo>
                  <a:pt x="670235" y="-29885"/>
                  <a:pt x="829390" y="20352"/>
                  <a:pt x="974590" y="0"/>
                </a:cubicBezTo>
                <a:cubicBezTo>
                  <a:pt x="1119790" y="-20352"/>
                  <a:pt x="1271517" y="14076"/>
                  <a:pt x="1475808" y="0"/>
                </a:cubicBezTo>
                <a:cubicBezTo>
                  <a:pt x="1680099" y="-14076"/>
                  <a:pt x="1871251" y="11033"/>
                  <a:pt x="2004872" y="0"/>
                </a:cubicBezTo>
                <a:cubicBezTo>
                  <a:pt x="2138493" y="-11033"/>
                  <a:pt x="2394741" y="51394"/>
                  <a:pt x="2784544" y="0"/>
                </a:cubicBezTo>
                <a:cubicBezTo>
                  <a:pt x="2786832" y="233344"/>
                  <a:pt x="2748859" y="349572"/>
                  <a:pt x="2784544" y="553005"/>
                </a:cubicBezTo>
                <a:cubicBezTo>
                  <a:pt x="2820229" y="756439"/>
                  <a:pt x="2726493" y="850949"/>
                  <a:pt x="2784544" y="1072830"/>
                </a:cubicBezTo>
                <a:cubicBezTo>
                  <a:pt x="2842595" y="1294712"/>
                  <a:pt x="2743245" y="1439651"/>
                  <a:pt x="2784544" y="1559475"/>
                </a:cubicBezTo>
                <a:cubicBezTo>
                  <a:pt x="2825843" y="1679300"/>
                  <a:pt x="2744517" y="1847134"/>
                  <a:pt x="2784544" y="2046120"/>
                </a:cubicBezTo>
                <a:cubicBezTo>
                  <a:pt x="2824571" y="2245106"/>
                  <a:pt x="2777285" y="2358581"/>
                  <a:pt x="2784544" y="2499584"/>
                </a:cubicBezTo>
                <a:cubicBezTo>
                  <a:pt x="2791803" y="2640587"/>
                  <a:pt x="2689009" y="3138026"/>
                  <a:pt x="2784544" y="3318032"/>
                </a:cubicBezTo>
                <a:cubicBezTo>
                  <a:pt x="2646430" y="3318392"/>
                  <a:pt x="2518331" y="3280113"/>
                  <a:pt x="2311172" y="3318032"/>
                </a:cubicBezTo>
                <a:cubicBezTo>
                  <a:pt x="2104013" y="3355951"/>
                  <a:pt x="2051738" y="3304903"/>
                  <a:pt x="1837799" y="3318032"/>
                </a:cubicBezTo>
                <a:cubicBezTo>
                  <a:pt x="1623860" y="3331161"/>
                  <a:pt x="1576758" y="3287740"/>
                  <a:pt x="1336581" y="3318032"/>
                </a:cubicBezTo>
                <a:cubicBezTo>
                  <a:pt x="1096404" y="3348324"/>
                  <a:pt x="1077990" y="3277199"/>
                  <a:pt x="863209" y="3318032"/>
                </a:cubicBezTo>
                <a:cubicBezTo>
                  <a:pt x="648428" y="3358865"/>
                  <a:pt x="430760" y="3237220"/>
                  <a:pt x="0" y="3318032"/>
                </a:cubicBezTo>
                <a:cubicBezTo>
                  <a:pt x="-13318" y="3133415"/>
                  <a:pt x="27897" y="2904253"/>
                  <a:pt x="0" y="2765027"/>
                </a:cubicBezTo>
                <a:cubicBezTo>
                  <a:pt x="-27897" y="2625802"/>
                  <a:pt x="2791" y="2423268"/>
                  <a:pt x="0" y="2145661"/>
                </a:cubicBezTo>
                <a:cubicBezTo>
                  <a:pt x="-2791" y="1868054"/>
                  <a:pt x="2634" y="1888766"/>
                  <a:pt x="0" y="1659016"/>
                </a:cubicBezTo>
                <a:cubicBezTo>
                  <a:pt x="-2634" y="1429267"/>
                  <a:pt x="32998" y="1330261"/>
                  <a:pt x="0" y="1106011"/>
                </a:cubicBezTo>
                <a:cubicBezTo>
                  <a:pt x="-32998" y="881761"/>
                  <a:pt x="42605" y="735121"/>
                  <a:pt x="0" y="486645"/>
                </a:cubicBezTo>
                <a:cubicBezTo>
                  <a:pt x="-42605" y="238169"/>
                  <a:pt x="26900" y="157697"/>
                  <a:pt x="0" y="0"/>
                </a:cubicBezTo>
                <a:close/>
              </a:path>
              <a:path w="2784544" h="3318032" stroke="0" extrusionOk="0">
                <a:moveTo>
                  <a:pt x="0" y="0"/>
                </a:moveTo>
                <a:cubicBezTo>
                  <a:pt x="197170" y="-27212"/>
                  <a:pt x="368504" y="43013"/>
                  <a:pt x="473372" y="0"/>
                </a:cubicBezTo>
                <a:cubicBezTo>
                  <a:pt x="578240" y="-43013"/>
                  <a:pt x="795020" y="62011"/>
                  <a:pt x="1002436" y="0"/>
                </a:cubicBezTo>
                <a:cubicBezTo>
                  <a:pt x="1209852" y="-62011"/>
                  <a:pt x="1371626" y="2293"/>
                  <a:pt x="1559345" y="0"/>
                </a:cubicBezTo>
                <a:cubicBezTo>
                  <a:pt x="1747064" y="-2293"/>
                  <a:pt x="1933322" y="1750"/>
                  <a:pt x="2144099" y="0"/>
                </a:cubicBezTo>
                <a:cubicBezTo>
                  <a:pt x="2354876" y="-1750"/>
                  <a:pt x="2578386" y="40584"/>
                  <a:pt x="2784544" y="0"/>
                </a:cubicBezTo>
                <a:cubicBezTo>
                  <a:pt x="2803425" y="270109"/>
                  <a:pt x="2764488" y="323897"/>
                  <a:pt x="2784544" y="586186"/>
                </a:cubicBezTo>
                <a:cubicBezTo>
                  <a:pt x="2804600" y="848475"/>
                  <a:pt x="2778294" y="943743"/>
                  <a:pt x="2784544" y="1039650"/>
                </a:cubicBezTo>
                <a:cubicBezTo>
                  <a:pt x="2790794" y="1135557"/>
                  <a:pt x="2724358" y="1467824"/>
                  <a:pt x="2784544" y="1659016"/>
                </a:cubicBezTo>
                <a:cubicBezTo>
                  <a:pt x="2844730" y="1850208"/>
                  <a:pt x="2749422" y="2109977"/>
                  <a:pt x="2784544" y="2245202"/>
                </a:cubicBezTo>
                <a:cubicBezTo>
                  <a:pt x="2819666" y="2380427"/>
                  <a:pt x="2736301" y="2526790"/>
                  <a:pt x="2784544" y="2698666"/>
                </a:cubicBezTo>
                <a:cubicBezTo>
                  <a:pt x="2832787" y="2870542"/>
                  <a:pt x="2738739" y="3049737"/>
                  <a:pt x="2784544" y="3318032"/>
                </a:cubicBezTo>
                <a:cubicBezTo>
                  <a:pt x="2586238" y="3321402"/>
                  <a:pt x="2457919" y="3313640"/>
                  <a:pt x="2255481" y="3318032"/>
                </a:cubicBezTo>
                <a:cubicBezTo>
                  <a:pt x="2053043" y="3322424"/>
                  <a:pt x="1868707" y="3316516"/>
                  <a:pt x="1726417" y="3318032"/>
                </a:cubicBezTo>
                <a:cubicBezTo>
                  <a:pt x="1584127" y="3319548"/>
                  <a:pt x="1379343" y="3256132"/>
                  <a:pt x="1197354" y="3318032"/>
                </a:cubicBezTo>
                <a:cubicBezTo>
                  <a:pt x="1015365" y="3379932"/>
                  <a:pt x="756984" y="3262738"/>
                  <a:pt x="612600" y="3318032"/>
                </a:cubicBezTo>
                <a:cubicBezTo>
                  <a:pt x="468216" y="3373326"/>
                  <a:pt x="249927" y="3300755"/>
                  <a:pt x="0" y="3318032"/>
                </a:cubicBezTo>
                <a:cubicBezTo>
                  <a:pt x="-8715" y="3100354"/>
                  <a:pt x="51155" y="2919741"/>
                  <a:pt x="0" y="2731846"/>
                </a:cubicBezTo>
                <a:cubicBezTo>
                  <a:pt x="-51155" y="2543951"/>
                  <a:pt x="39919" y="2383693"/>
                  <a:pt x="0" y="2145661"/>
                </a:cubicBezTo>
                <a:cubicBezTo>
                  <a:pt x="-39919" y="1907630"/>
                  <a:pt x="30216" y="1862907"/>
                  <a:pt x="0" y="1692196"/>
                </a:cubicBezTo>
                <a:cubicBezTo>
                  <a:pt x="-30216" y="1521486"/>
                  <a:pt x="58316" y="1400266"/>
                  <a:pt x="0" y="1205552"/>
                </a:cubicBezTo>
                <a:cubicBezTo>
                  <a:pt x="-58316" y="1010838"/>
                  <a:pt x="31854" y="975511"/>
                  <a:pt x="0" y="752087"/>
                </a:cubicBezTo>
                <a:cubicBezTo>
                  <a:pt x="-31854" y="528663"/>
                  <a:pt x="10056" y="1939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084080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6F629D-339B-45D3-A1B5-AFC69B0F9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09" y="3383366"/>
            <a:ext cx="2171429" cy="3219048"/>
          </a:xfrm>
          <a:custGeom>
            <a:avLst/>
            <a:gdLst>
              <a:gd name="connsiteX0" fmla="*/ 0 w 2171429"/>
              <a:gd name="connsiteY0" fmla="*/ 0 h 3219048"/>
              <a:gd name="connsiteX1" fmla="*/ 521143 w 2171429"/>
              <a:gd name="connsiteY1" fmla="*/ 0 h 3219048"/>
              <a:gd name="connsiteX2" fmla="*/ 1064000 w 2171429"/>
              <a:gd name="connsiteY2" fmla="*/ 0 h 3219048"/>
              <a:gd name="connsiteX3" fmla="*/ 1650286 w 2171429"/>
              <a:gd name="connsiteY3" fmla="*/ 0 h 3219048"/>
              <a:gd name="connsiteX4" fmla="*/ 2171429 w 2171429"/>
              <a:gd name="connsiteY4" fmla="*/ 0 h 3219048"/>
              <a:gd name="connsiteX5" fmla="*/ 2171429 w 2171429"/>
              <a:gd name="connsiteY5" fmla="*/ 439937 h 3219048"/>
              <a:gd name="connsiteX6" fmla="*/ 2171429 w 2171429"/>
              <a:gd name="connsiteY6" fmla="*/ 976445 h 3219048"/>
              <a:gd name="connsiteX7" fmla="*/ 2171429 w 2171429"/>
              <a:gd name="connsiteY7" fmla="*/ 1448572 h 3219048"/>
              <a:gd name="connsiteX8" fmla="*/ 2171429 w 2171429"/>
              <a:gd name="connsiteY8" fmla="*/ 1920699 h 3219048"/>
              <a:gd name="connsiteX9" fmla="*/ 2171429 w 2171429"/>
              <a:gd name="connsiteY9" fmla="*/ 2392826 h 3219048"/>
              <a:gd name="connsiteX10" fmla="*/ 2171429 w 2171429"/>
              <a:gd name="connsiteY10" fmla="*/ 3219048 h 3219048"/>
              <a:gd name="connsiteX11" fmla="*/ 1693715 w 2171429"/>
              <a:gd name="connsiteY11" fmla="*/ 3219048 h 3219048"/>
              <a:gd name="connsiteX12" fmla="*/ 1150857 w 2171429"/>
              <a:gd name="connsiteY12" fmla="*/ 3219048 h 3219048"/>
              <a:gd name="connsiteX13" fmla="*/ 673143 w 2171429"/>
              <a:gd name="connsiteY13" fmla="*/ 3219048 h 3219048"/>
              <a:gd name="connsiteX14" fmla="*/ 0 w 2171429"/>
              <a:gd name="connsiteY14" fmla="*/ 3219048 h 3219048"/>
              <a:gd name="connsiteX15" fmla="*/ 0 w 2171429"/>
              <a:gd name="connsiteY15" fmla="*/ 2714730 h 3219048"/>
              <a:gd name="connsiteX16" fmla="*/ 0 w 2171429"/>
              <a:gd name="connsiteY16" fmla="*/ 2146032 h 3219048"/>
              <a:gd name="connsiteX17" fmla="*/ 0 w 2171429"/>
              <a:gd name="connsiteY17" fmla="*/ 1641714 h 3219048"/>
              <a:gd name="connsiteX18" fmla="*/ 0 w 2171429"/>
              <a:gd name="connsiteY18" fmla="*/ 1201778 h 3219048"/>
              <a:gd name="connsiteX19" fmla="*/ 0 w 2171429"/>
              <a:gd name="connsiteY19" fmla="*/ 729651 h 3219048"/>
              <a:gd name="connsiteX20" fmla="*/ 0 w 2171429"/>
              <a:gd name="connsiteY20" fmla="*/ 0 h 321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1429" h="3219048" fill="none" extrusionOk="0">
                <a:moveTo>
                  <a:pt x="0" y="0"/>
                </a:moveTo>
                <a:cubicBezTo>
                  <a:pt x="191517" y="-4508"/>
                  <a:pt x="283666" y="19944"/>
                  <a:pt x="521143" y="0"/>
                </a:cubicBezTo>
                <a:cubicBezTo>
                  <a:pt x="758620" y="-19944"/>
                  <a:pt x="851288" y="22729"/>
                  <a:pt x="1064000" y="0"/>
                </a:cubicBezTo>
                <a:cubicBezTo>
                  <a:pt x="1276712" y="-22729"/>
                  <a:pt x="1391617" y="69449"/>
                  <a:pt x="1650286" y="0"/>
                </a:cubicBezTo>
                <a:cubicBezTo>
                  <a:pt x="1908955" y="-69449"/>
                  <a:pt x="1916693" y="6726"/>
                  <a:pt x="2171429" y="0"/>
                </a:cubicBezTo>
                <a:cubicBezTo>
                  <a:pt x="2202934" y="216186"/>
                  <a:pt x="2124996" y="267496"/>
                  <a:pt x="2171429" y="439937"/>
                </a:cubicBezTo>
                <a:cubicBezTo>
                  <a:pt x="2217862" y="612378"/>
                  <a:pt x="2136813" y="857800"/>
                  <a:pt x="2171429" y="976445"/>
                </a:cubicBezTo>
                <a:cubicBezTo>
                  <a:pt x="2206045" y="1095090"/>
                  <a:pt x="2121067" y="1214993"/>
                  <a:pt x="2171429" y="1448572"/>
                </a:cubicBezTo>
                <a:cubicBezTo>
                  <a:pt x="2221791" y="1682151"/>
                  <a:pt x="2136365" y="1707645"/>
                  <a:pt x="2171429" y="1920699"/>
                </a:cubicBezTo>
                <a:cubicBezTo>
                  <a:pt x="2206493" y="2133753"/>
                  <a:pt x="2162700" y="2223581"/>
                  <a:pt x="2171429" y="2392826"/>
                </a:cubicBezTo>
                <a:cubicBezTo>
                  <a:pt x="2180158" y="2562071"/>
                  <a:pt x="2077104" y="2945622"/>
                  <a:pt x="2171429" y="3219048"/>
                </a:cubicBezTo>
                <a:cubicBezTo>
                  <a:pt x="2058913" y="3234563"/>
                  <a:pt x="1902510" y="3186124"/>
                  <a:pt x="1693715" y="3219048"/>
                </a:cubicBezTo>
                <a:cubicBezTo>
                  <a:pt x="1484920" y="3251972"/>
                  <a:pt x="1281704" y="3175461"/>
                  <a:pt x="1150857" y="3219048"/>
                </a:cubicBezTo>
                <a:cubicBezTo>
                  <a:pt x="1020010" y="3262635"/>
                  <a:pt x="838904" y="3212727"/>
                  <a:pt x="673143" y="3219048"/>
                </a:cubicBezTo>
                <a:cubicBezTo>
                  <a:pt x="507382" y="3225369"/>
                  <a:pt x="321676" y="3146337"/>
                  <a:pt x="0" y="3219048"/>
                </a:cubicBezTo>
                <a:cubicBezTo>
                  <a:pt x="-18905" y="2999993"/>
                  <a:pt x="57416" y="2955610"/>
                  <a:pt x="0" y="2714730"/>
                </a:cubicBezTo>
                <a:cubicBezTo>
                  <a:pt x="-57416" y="2473850"/>
                  <a:pt x="1061" y="2265620"/>
                  <a:pt x="0" y="2146032"/>
                </a:cubicBezTo>
                <a:cubicBezTo>
                  <a:pt x="-1061" y="2026444"/>
                  <a:pt x="30428" y="1864214"/>
                  <a:pt x="0" y="1641714"/>
                </a:cubicBezTo>
                <a:cubicBezTo>
                  <a:pt x="-30428" y="1419214"/>
                  <a:pt x="37394" y="1408578"/>
                  <a:pt x="0" y="1201778"/>
                </a:cubicBezTo>
                <a:cubicBezTo>
                  <a:pt x="-37394" y="994978"/>
                  <a:pt x="39061" y="926406"/>
                  <a:pt x="0" y="729651"/>
                </a:cubicBezTo>
                <a:cubicBezTo>
                  <a:pt x="-39061" y="532896"/>
                  <a:pt x="8853" y="315038"/>
                  <a:pt x="0" y="0"/>
                </a:cubicBezTo>
                <a:close/>
              </a:path>
              <a:path w="2171429" h="3219048" stroke="0" extrusionOk="0">
                <a:moveTo>
                  <a:pt x="0" y="0"/>
                </a:moveTo>
                <a:cubicBezTo>
                  <a:pt x="161365" y="-20210"/>
                  <a:pt x="308865" y="2027"/>
                  <a:pt x="477714" y="0"/>
                </a:cubicBezTo>
                <a:cubicBezTo>
                  <a:pt x="646563" y="-2027"/>
                  <a:pt x="837322" y="11468"/>
                  <a:pt x="955429" y="0"/>
                </a:cubicBezTo>
                <a:cubicBezTo>
                  <a:pt x="1073537" y="-11468"/>
                  <a:pt x="1357886" y="29751"/>
                  <a:pt x="1498286" y="0"/>
                </a:cubicBezTo>
                <a:cubicBezTo>
                  <a:pt x="1638686" y="-29751"/>
                  <a:pt x="1909924" y="53275"/>
                  <a:pt x="2171429" y="0"/>
                </a:cubicBezTo>
                <a:cubicBezTo>
                  <a:pt x="2202582" y="225908"/>
                  <a:pt x="2135055" y="398399"/>
                  <a:pt x="2171429" y="600889"/>
                </a:cubicBezTo>
                <a:cubicBezTo>
                  <a:pt x="2207803" y="803379"/>
                  <a:pt x="2140358" y="1022614"/>
                  <a:pt x="2171429" y="1201778"/>
                </a:cubicBezTo>
                <a:cubicBezTo>
                  <a:pt x="2202500" y="1380942"/>
                  <a:pt x="2157797" y="1571331"/>
                  <a:pt x="2171429" y="1738286"/>
                </a:cubicBezTo>
                <a:cubicBezTo>
                  <a:pt x="2185061" y="1905241"/>
                  <a:pt x="2147530" y="2001976"/>
                  <a:pt x="2171429" y="2178222"/>
                </a:cubicBezTo>
                <a:cubicBezTo>
                  <a:pt x="2195328" y="2354468"/>
                  <a:pt x="2118613" y="2547673"/>
                  <a:pt x="2171429" y="2650350"/>
                </a:cubicBezTo>
                <a:cubicBezTo>
                  <a:pt x="2224245" y="2753027"/>
                  <a:pt x="2146394" y="3089396"/>
                  <a:pt x="2171429" y="3219048"/>
                </a:cubicBezTo>
                <a:cubicBezTo>
                  <a:pt x="2052604" y="3235767"/>
                  <a:pt x="1822164" y="3201233"/>
                  <a:pt x="1693715" y="3219048"/>
                </a:cubicBezTo>
                <a:cubicBezTo>
                  <a:pt x="1565266" y="3236863"/>
                  <a:pt x="1306690" y="3185927"/>
                  <a:pt x="1107429" y="3219048"/>
                </a:cubicBezTo>
                <a:cubicBezTo>
                  <a:pt x="908168" y="3252169"/>
                  <a:pt x="697163" y="3198068"/>
                  <a:pt x="542857" y="3219048"/>
                </a:cubicBezTo>
                <a:cubicBezTo>
                  <a:pt x="388551" y="3240028"/>
                  <a:pt x="249293" y="3210551"/>
                  <a:pt x="0" y="3219048"/>
                </a:cubicBezTo>
                <a:cubicBezTo>
                  <a:pt x="-21831" y="2971618"/>
                  <a:pt x="787" y="2921160"/>
                  <a:pt x="0" y="2714730"/>
                </a:cubicBezTo>
                <a:cubicBezTo>
                  <a:pt x="-787" y="2508300"/>
                  <a:pt x="24338" y="2364685"/>
                  <a:pt x="0" y="2242603"/>
                </a:cubicBezTo>
                <a:cubicBezTo>
                  <a:pt x="-24338" y="2120521"/>
                  <a:pt x="64294" y="1939977"/>
                  <a:pt x="0" y="1673905"/>
                </a:cubicBezTo>
                <a:cubicBezTo>
                  <a:pt x="-64294" y="1407833"/>
                  <a:pt x="13990" y="1296412"/>
                  <a:pt x="0" y="1073016"/>
                </a:cubicBezTo>
                <a:cubicBezTo>
                  <a:pt x="-13990" y="849620"/>
                  <a:pt x="59823" y="730738"/>
                  <a:pt x="0" y="472127"/>
                </a:cubicBezTo>
                <a:cubicBezTo>
                  <a:pt x="-59823" y="213516"/>
                  <a:pt x="7880" y="13453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864020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E22663-78C7-4A4B-B988-540B1D77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1136" y="1978089"/>
            <a:ext cx="3205203" cy="3463013"/>
          </a:xfrm>
          <a:custGeom>
            <a:avLst/>
            <a:gdLst>
              <a:gd name="connsiteX0" fmla="*/ 0 w 3205203"/>
              <a:gd name="connsiteY0" fmla="*/ 0 h 3463013"/>
              <a:gd name="connsiteX1" fmla="*/ 534201 w 3205203"/>
              <a:gd name="connsiteY1" fmla="*/ 0 h 3463013"/>
              <a:gd name="connsiteX2" fmla="*/ 972245 w 3205203"/>
              <a:gd name="connsiteY2" fmla="*/ 0 h 3463013"/>
              <a:gd name="connsiteX3" fmla="*/ 1442341 w 3205203"/>
              <a:gd name="connsiteY3" fmla="*/ 0 h 3463013"/>
              <a:gd name="connsiteX4" fmla="*/ 1912438 w 3205203"/>
              <a:gd name="connsiteY4" fmla="*/ 0 h 3463013"/>
              <a:gd name="connsiteX5" fmla="*/ 2382534 w 3205203"/>
              <a:gd name="connsiteY5" fmla="*/ 0 h 3463013"/>
              <a:gd name="connsiteX6" fmla="*/ 3205203 w 3205203"/>
              <a:gd name="connsiteY6" fmla="*/ 0 h 3463013"/>
              <a:gd name="connsiteX7" fmla="*/ 3205203 w 3205203"/>
              <a:gd name="connsiteY7" fmla="*/ 507909 h 3463013"/>
              <a:gd name="connsiteX8" fmla="*/ 3205203 w 3205203"/>
              <a:gd name="connsiteY8" fmla="*/ 1085077 h 3463013"/>
              <a:gd name="connsiteX9" fmla="*/ 3205203 w 3205203"/>
              <a:gd name="connsiteY9" fmla="*/ 1696876 h 3463013"/>
              <a:gd name="connsiteX10" fmla="*/ 3205203 w 3205203"/>
              <a:gd name="connsiteY10" fmla="*/ 2170155 h 3463013"/>
              <a:gd name="connsiteX11" fmla="*/ 3205203 w 3205203"/>
              <a:gd name="connsiteY11" fmla="*/ 2781954 h 3463013"/>
              <a:gd name="connsiteX12" fmla="*/ 3205203 w 3205203"/>
              <a:gd name="connsiteY12" fmla="*/ 3463013 h 3463013"/>
              <a:gd name="connsiteX13" fmla="*/ 2638950 w 3205203"/>
              <a:gd name="connsiteY13" fmla="*/ 3463013 h 3463013"/>
              <a:gd name="connsiteX14" fmla="*/ 2072698 w 3205203"/>
              <a:gd name="connsiteY14" fmla="*/ 3463013 h 3463013"/>
              <a:gd name="connsiteX15" fmla="*/ 1602602 w 3205203"/>
              <a:gd name="connsiteY15" fmla="*/ 3463013 h 3463013"/>
              <a:gd name="connsiteX16" fmla="*/ 1100453 w 3205203"/>
              <a:gd name="connsiteY16" fmla="*/ 3463013 h 3463013"/>
              <a:gd name="connsiteX17" fmla="*/ 598305 w 3205203"/>
              <a:gd name="connsiteY17" fmla="*/ 3463013 h 3463013"/>
              <a:gd name="connsiteX18" fmla="*/ 0 w 3205203"/>
              <a:gd name="connsiteY18" fmla="*/ 3463013 h 3463013"/>
              <a:gd name="connsiteX19" fmla="*/ 0 w 3205203"/>
              <a:gd name="connsiteY19" fmla="*/ 2955104 h 3463013"/>
              <a:gd name="connsiteX20" fmla="*/ 0 w 3205203"/>
              <a:gd name="connsiteY20" fmla="*/ 2308675 h 3463013"/>
              <a:gd name="connsiteX21" fmla="*/ 0 w 3205203"/>
              <a:gd name="connsiteY21" fmla="*/ 1835397 h 3463013"/>
              <a:gd name="connsiteX22" fmla="*/ 0 w 3205203"/>
              <a:gd name="connsiteY22" fmla="*/ 1327488 h 3463013"/>
              <a:gd name="connsiteX23" fmla="*/ 0 w 3205203"/>
              <a:gd name="connsiteY23" fmla="*/ 681059 h 3463013"/>
              <a:gd name="connsiteX24" fmla="*/ 0 w 3205203"/>
              <a:gd name="connsiteY24" fmla="*/ 0 h 3463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205203" h="3463013" fill="none" extrusionOk="0">
                <a:moveTo>
                  <a:pt x="0" y="0"/>
                </a:moveTo>
                <a:cubicBezTo>
                  <a:pt x="159047" y="-20087"/>
                  <a:pt x="306410" y="807"/>
                  <a:pt x="534201" y="0"/>
                </a:cubicBezTo>
                <a:cubicBezTo>
                  <a:pt x="761992" y="-807"/>
                  <a:pt x="830042" y="27708"/>
                  <a:pt x="972245" y="0"/>
                </a:cubicBezTo>
                <a:cubicBezTo>
                  <a:pt x="1114448" y="-27708"/>
                  <a:pt x="1299920" y="14974"/>
                  <a:pt x="1442341" y="0"/>
                </a:cubicBezTo>
                <a:cubicBezTo>
                  <a:pt x="1584762" y="-14974"/>
                  <a:pt x="1783148" y="12400"/>
                  <a:pt x="1912438" y="0"/>
                </a:cubicBezTo>
                <a:cubicBezTo>
                  <a:pt x="2041728" y="-12400"/>
                  <a:pt x="2262542" y="37451"/>
                  <a:pt x="2382534" y="0"/>
                </a:cubicBezTo>
                <a:cubicBezTo>
                  <a:pt x="2502526" y="-37451"/>
                  <a:pt x="2817505" y="5648"/>
                  <a:pt x="3205203" y="0"/>
                </a:cubicBezTo>
                <a:cubicBezTo>
                  <a:pt x="3257292" y="131447"/>
                  <a:pt x="3152430" y="254840"/>
                  <a:pt x="3205203" y="507909"/>
                </a:cubicBezTo>
                <a:cubicBezTo>
                  <a:pt x="3257976" y="760978"/>
                  <a:pt x="3137976" y="953981"/>
                  <a:pt x="3205203" y="1085077"/>
                </a:cubicBezTo>
                <a:cubicBezTo>
                  <a:pt x="3272430" y="1216173"/>
                  <a:pt x="3200348" y="1483572"/>
                  <a:pt x="3205203" y="1696876"/>
                </a:cubicBezTo>
                <a:cubicBezTo>
                  <a:pt x="3210058" y="1910180"/>
                  <a:pt x="3169081" y="2048357"/>
                  <a:pt x="3205203" y="2170155"/>
                </a:cubicBezTo>
                <a:cubicBezTo>
                  <a:pt x="3241325" y="2291953"/>
                  <a:pt x="3139290" y="2575860"/>
                  <a:pt x="3205203" y="2781954"/>
                </a:cubicBezTo>
                <a:cubicBezTo>
                  <a:pt x="3271116" y="2988048"/>
                  <a:pt x="3152804" y="3309767"/>
                  <a:pt x="3205203" y="3463013"/>
                </a:cubicBezTo>
                <a:cubicBezTo>
                  <a:pt x="3071637" y="3472024"/>
                  <a:pt x="2844791" y="3425066"/>
                  <a:pt x="2638950" y="3463013"/>
                </a:cubicBezTo>
                <a:cubicBezTo>
                  <a:pt x="2433109" y="3500960"/>
                  <a:pt x="2326512" y="3423081"/>
                  <a:pt x="2072698" y="3463013"/>
                </a:cubicBezTo>
                <a:cubicBezTo>
                  <a:pt x="1818884" y="3502945"/>
                  <a:pt x="1805590" y="3441741"/>
                  <a:pt x="1602602" y="3463013"/>
                </a:cubicBezTo>
                <a:cubicBezTo>
                  <a:pt x="1399614" y="3484285"/>
                  <a:pt x="1288342" y="3421464"/>
                  <a:pt x="1100453" y="3463013"/>
                </a:cubicBezTo>
                <a:cubicBezTo>
                  <a:pt x="912564" y="3504562"/>
                  <a:pt x="735013" y="3412457"/>
                  <a:pt x="598305" y="3463013"/>
                </a:cubicBezTo>
                <a:cubicBezTo>
                  <a:pt x="461597" y="3513569"/>
                  <a:pt x="131764" y="3445022"/>
                  <a:pt x="0" y="3463013"/>
                </a:cubicBezTo>
                <a:cubicBezTo>
                  <a:pt x="-48750" y="3237090"/>
                  <a:pt x="53781" y="3092353"/>
                  <a:pt x="0" y="2955104"/>
                </a:cubicBezTo>
                <a:cubicBezTo>
                  <a:pt x="-53781" y="2817855"/>
                  <a:pt x="36916" y="2448242"/>
                  <a:pt x="0" y="2308675"/>
                </a:cubicBezTo>
                <a:cubicBezTo>
                  <a:pt x="-36916" y="2169108"/>
                  <a:pt x="23915" y="1939011"/>
                  <a:pt x="0" y="1835397"/>
                </a:cubicBezTo>
                <a:cubicBezTo>
                  <a:pt x="-23915" y="1731783"/>
                  <a:pt x="15311" y="1549955"/>
                  <a:pt x="0" y="1327488"/>
                </a:cubicBezTo>
                <a:cubicBezTo>
                  <a:pt x="-15311" y="1105021"/>
                  <a:pt x="69405" y="813183"/>
                  <a:pt x="0" y="681059"/>
                </a:cubicBezTo>
                <a:cubicBezTo>
                  <a:pt x="-69405" y="548935"/>
                  <a:pt x="42065" y="206298"/>
                  <a:pt x="0" y="0"/>
                </a:cubicBezTo>
                <a:close/>
              </a:path>
              <a:path w="3205203" h="3463013" stroke="0" extrusionOk="0">
                <a:moveTo>
                  <a:pt x="0" y="0"/>
                </a:moveTo>
                <a:cubicBezTo>
                  <a:pt x="189344" y="-34235"/>
                  <a:pt x="348268" y="39581"/>
                  <a:pt x="470096" y="0"/>
                </a:cubicBezTo>
                <a:cubicBezTo>
                  <a:pt x="591924" y="-39581"/>
                  <a:pt x="864543" y="28654"/>
                  <a:pt x="1068401" y="0"/>
                </a:cubicBezTo>
                <a:cubicBezTo>
                  <a:pt x="1272260" y="-28654"/>
                  <a:pt x="1411225" y="43116"/>
                  <a:pt x="1602602" y="0"/>
                </a:cubicBezTo>
                <a:cubicBezTo>
                  <a:pt x="1793979" y="-43116"/>
                  <a:pt x="2047540" y="21929"/>
                  <a:pt x="2200906" y="0"/>
                </a:cubicBezTo>
                <a:cubicBezTo>
                  <a:pt x="2354272" y="-21929"/>
                  <a:pt x="2538010" y="22171"/>
                  <a:pt x="2671002" y="0"/>
                </a:cubicBezTo>
                <a:cubicBezTo>
                  <a:pt x="2803994" y="-22171"/>
                  <a:pt x="3088248" y="11332"/>
                  <a:pt x="3205203" y="0"/>
                </a:cubicBezTo>
                <a:cubicBezTo>
                  <a:pt x="3271817" y="266638"/>
                  <a:pt x="3143380" y="392206"/>
                  <a:pt x="3205203" y="611799"/>
                </a:cubicBezTo>
                <a:cubicBezTo>
                  <a:pt x="3267026" y="831392"/>
                  <a:pt x="3184247" y="1058191"/>
                  <a:pt x="3205203" y="1258228"/>
                </a:cubicBezTo>
                <a:cubicBezTo>
                  <a:pt x="3226159" y="1458265"/>
                  <a:pt x="3202635" y="1539205"/>
                  <a:pt x="3205203" y="1731506"/>
                </a:cubicBezTo>
                <a:cubicBezTo>
                  <a:pt x="3207771" y="1923807"/>
                  <a:pt x="3171891" y="2075908"/>
                  <a:pt x="3205203" y="2377936"/>
                </a:cubicBezTo>
                <a:cubicBezTo>
                  <a:pt x="3238515" y="2679964"/>
                  <a:pt x="3163371" y="3100517"/>
                  <a:pt x="3205203" y="3463013"/>
                </a:cubicBezTo>
                <a:cubicBezTo>
                  <a:pt x="3056216" y="3479667"/>
                  <a:pt x="2965136" y="3452223"/>
                  <a:pt x="2735107" y="3463013"/>
                </a:cubicBezTo>
                <a:cubicBezTo>
                  <a:pt x="2505078" y="3473803"/>
                  <a:pt x="2438126" y="3437876"/>
                  <a:pt x="2200906" y="3463013"/>
                </a:cubicBezTo>
                <a:cubicBezTo>
                  <a:pt x="1963686" y="3488150"/>
                  <a:pt x="1833398" y="3438631"/>
                  <a:pt x="1634654" y="3463013"/>
                </a:cubicBezTo>
                <a:cubicBezTo>
                  <a:pt x="1435910" y="3487395"/>
                  <a:pt x="1296409" y="3411596"/>
                  <a:pt x="1132505" y="3463013"/>
                </a:cubicBezTo>
                <a:cubicBezTo>
                  <a:pt x="968601" y="3514430"/>
                  <a:pt x="765254" y="3439982"/>
                  <a:pt x="566253" y="3463013"/>
                </a:cubicBezTo>
                <a:cubicBezTo>
                  <a:pt x="367252" y="3486044"/>
                  <a:pt x="228956" y="3409388"/>
                  <a:pt x="0" y="3463013"/>
                </a:cubicBezTo>
                <a:cubicBezTo>
                  <a:pt x="-5392" y="3356064"/>
                  <a:pt x="44670" y="3194955"/>
                  <a:pt x="0" y="2989735"/>
                </a:cubicBezTo>
                <a:cubicBezTo>
                  <a:pt x="-44670" y="2784515"/>
                  <a:pt x="19681" y="2651889"/>
                  <a:pt x="0" y="2516456"/>
                </a:cubicBezTo>
                <a:cubicBezTo>
                  <a:pt x="-19681" y="2381023"/>
                  <a:pt x="40927" y="2224117"/>
                  <a:pt x="0" y="2043178"/>
                </a:cubicBezTo>
                <a:cubicBezTo>
                  <a:pt x="-40927" y="1862239"/>
                  <a:pt x="6328" y="1626316"/>
                  <a:pt x="0" y="1466009"/>
                </a:cubicBezTo>
                <a:cubicBezTo>
                  <a:pt x="-6328" y="1305702"/>
                  <a:pt x="60827" y="1150383"/>
                  <a:pt x="0" y="888840"/>
                </a:cubicBezTo>
                <a:cubicBezTo>
                  <a:pt x="-60827" y="627297"/>
                  <a:pt x="51592" y="24845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090571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412095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1386</Words>
  <Application>Microsoft Office PowerPoint</Application>
  <PresentationFormat>Экран (4:3)</PresentationFormat>
  <Paragraphs>252</Paragraphs>
  <Slides>60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3" baseType="lpstr">
      <vt:lpstr>Abril Fatface</vt:lpstr>
      <vt:lpstr>Aldrich</vt:lpstr>
      <vt:lpstr>Arial</vt:lpstr>
      <vt:lpstr>Bosk Test</vt:lpstr>
      <vt:lpstr>Calibri</vt:lpstr>
      <vt:lpstr>Calibri Light</vt:lpstr>
      <vt:lpstr>Comfortaa Medium</vt:lpstr>
      <vt:lpstr>Merriweather Black</vt:lpstr>
      <vt:lpstr>Mistral</vt:lpstr>
      <vt:lpstr>Mystery Quest</vt:lpstr>
      <vt:lpstr>Times New Roman</vt:lpstr>
      <vt:lpstr>Wingdings</vt:lpstr>
      <vt:lpstr>Тема Office</vt:lpstr>
      <vt:lpstr>Мастерская увлеченных людей  НОВОГОДНИЙ МАРАФОН. ЧАСТЬ 2</vt:lpstr>
      <vt:lpstr>Презентация PowerPoint</vt:lpstr>
      <vt:lpstr>   САМЫЙ АКТИВНЫЙ УЧАСТНИК</vt:lpstr>
      <vt:lpstr>УСЛОВИЯ УЧАСТИЯ:</vt:lpstr>
      <vt:lpstr>  ЛУЧШИЙ МОЙ ПОДАРОЧЕК – ЭТО ТЫ!</vt:lpstr>
      <vt:lpstr>МАТВЕЕВА МАРИАННА</vt:lpstr>
      <vt:lpstr>АВТОР: МАТВЕЕВА МАРИАННА</vt:lpstr>
      <vt:lpstr>КРАСНОБАБЦЕВА КАРИНА</vt:lpstr>
      <vt:lpstr>АВТОР: КРАСНОБАБЦЕВА КАРИНА</vt:lpstr>
      <vt:lpstr>АЛИЕВА ЛУИЗА</vt:lpstr>
      <vt:lpstr>АВТОР: АЛИЕВА ЛУИЗА </vt:lpstr>
      <vt:lpstr>ИЛЬИНА ЕКАТЕРИНА</vt:lpstr>
      <vt:lpstr>АВТОР: ИЛЬИНА ЕКАТЕРИНА</vt:lpstr>
      <vt:lpstr>  Какое у вас самое любимое или запоминающееся новогоднее украшение, подарок, образ или костюм?   И почему?</vt:lpstr>
      <vt:lpstr>ЧТО БУДЕМ ДЕЛАТЬ</vt:lpstr>
      <vt:lpstr>  НОВОГОДНИЙ ВЕНОК</vt:lpstr>
      <vt:lpstr>ВОТ ЧТО У НАС ПОЛУЧИТСЯ</vt:lpstr>
      <vt:lpstr>НАМ ПОНАДОБЯТСЯ</vt:lpstr>
      <vt:lpstr>РАЗБЕРЕМ ПО ШАГАМ</vt:lpstr>
      <vt:lpstr>РАЗБЕРЕМ ПО ШАГАМ</vt:lpstr>
      <vt:lpstr>РАЗБЕРЕМ ПО ШАГАМ</vt:lpstr>
      <vt:lpstr>РАЗБЕРЕМ ПО ШАГАМ</vt:lpstr>
      <vt:lpstr>Презентация PowerPoint</vt:lpstr>
      <vt:lpstr>РАЗБЕРЕМ ПО ШАГАМ</vt:lpstr>
      <vt:lpstr>ЧТО ЕЩЕ МОЖНО УКРАШАТЬ  НОВОГОДНИМИ ВЕНКАМИ? </vt:lpstr>
      <vt:lpstr>   НЕЖНАЯ НОВОГОДНЯЯ ЕЛОЧКА </vt:lpstr>
      <vt:lpstr>НЕЖНАЯ ЕЛОЧКА - ИТОГ</vt:lpstr>
      <vt:lpstr>НАМ ПОНАДОБЯТСЯ</vt:lpstr>
      <vt:lpstr>РАЗБЕРЕМ ПО ШАГАМ</vt:lpstr>
      <vt:lpstr>Презентация PowerPoint</vt:lpstr>
      <vt:lpstr>РАЗБЕРЕМ ПО ШАГАМ</vt:lpstr>
      <vt:lpstr>РАЗБЕРЕМ ПО ШАГАМ</vt:lpstr>
      <vt:lpstr>РАЗБЕРЕМ ПО ШАГАМ</vt:lpstr>
      <vt:lpstr>РАЗБЕРЕМ ПО ШАГАМ</vt:lpstr>
      <vt:lpstr>СХЕМА ВЯЗАНИЯ</vt:lpstr>
      <vt:lpstr> И ЕЛОЧКА ГОТОВА!</vt:lpstr>
      <vt:lpstr>   НЕЙРОСЕТЬ   И НОВЫЙ ГОД</vt:lpstr>
      <vt:lpstr>ПЛАН ЗАНЯТИЯ</vt:lpstr>
      <vt:lpstr>НЕЙРОСЕТИ</vt:lpstr>
      <vt:lpstr>ЧТО МОГУТ НЕЙРОСЕТИ?</vt:lpstr>
      <vt:lpstr>ЧТО МОГУТ НЕЙРОСЕТИ</vt:lpstr>
      <vt:lpstr>PROMPT - ЧТО ЗА ЗВЕРЬ?</vt:lpstr>
      <vt:lpstr>PROMPT – ГДЕ ИХ БРАТЬ?</vt:lpstr>
      <vt:lpstr>   МАСТЕР-КЛАСС  ОТ ЛУИЗЫ</vt:lpstr>
      <vt:lpstr>   НОВОГОДНЯЯ ВОЛШЕБНАЯ СВЕЧА  ИЗ ВОЩИНЫ </vt:lpstr>
      <vt:lpstr>ВОЛШЕБНЫЕ СВЕЧИ - ИТОГ</vt:lpstr>
      <vt:lpstr>   СВЕЧНАЯ ВИКТОРИНА</vt:lpstr>
      <vt:lpstr>СВЕЧНАЯ ВИКТОРИНА. ВОПРОС 1</vt:lpstr>
      <vt:lpstr>СВЕЧНАЯ ВИКТОРИНА. ВОПРОС 2</vt:lpstr>
      <vt:lpstr>СВЕЧНАЯ ВИКТОРИНА. ВОПРОС 3</vt:lpstr>
      <vt:lpstr>НАМ ПОТРЕБУЕТСЯ</vt:lpstr>
      <vt:lpstr>РАЗБЕРЕМ ПО ШАГАМ</vt:lpstr>
      <vt:lpstr>РАЗБЕРЕМ ПО ШАГАМ</vt:lpstr>
      <vt:lpstr>РАЗБЕРЕМ ПО ШАГАМ</vt:lpstr>
      <vt:lpstr>РАЗБЕРЕМ ПО ШАГАМ</vt:lpstr>
      <vt:lpstr>Презентация PowerPoint</vt:lpstr>
      <vt:lpstr>ГОТОВО</vt:lpstr>
      <vt:lpstr>   У ВАС ПОЛУЧИТСЯ!   Ждем ваши работы для участия в итоговом конкурсе  с призами! </vt:lpstr>
      <vt:lpstr>   ВАШИ ВПЕЧАТЛЕНИЯ ОТ МАСТЕР-КЛАССА ОДНИМ СЛОВОМ!  ОЦЕНИТЕ ОТ 1 ДО 10 </vt:lpstr>
      <vt:lpstr> ЖДЕМ 22 ДЕКАБРЯ!   СЛЕДИТЕ ЗА РАССЫЛКОЙ!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Admin</cp:lastModifiedBy>
  <cp:revision>157</cp:revision>
  <dcterms:created xsi:type="dcterms:W3CDTF">2014-11-21T11:00:06Z</dcterms:created>
  <dcterms:modified xsi:type="dcterms:W3CDTF">2023-12-15T08:47:39Z</dcterms:modified>
</cp:coreProperties>
</file>