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834" r:id="rId2"/>
    <p:sldId id="256" r:id="rId3"/>
    <p:sldId id="835" r:id="rId4"/>
    <p:sldId id="83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9BD"/>
    <a:srgbClr val="2498D2"/>
    <a:srgbClr val="31A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>
      <p:cViewPr>
        <p:scale>
          <a:sx n="70" d="100"/>
          <a:sy n="70" d="100"/>
        </p:scale>
        <p:origin x="2034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52D73-4C99-4996-AF53-42E05BF5A9AA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C384A-6512-4AAD-B387-126119774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6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33FCC-09CA-4D19-9BE8-282F6F1EF4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4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3892-45F4-B77D-D407-387CC8A78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09D19-D68F-1FCA-2784-39FF77970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B0C0D-61B5-8B8F-9DA0-30D9A66B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10D16-28DB-DB47-669F-5E68027D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49E51-3C33-A318-9A2E-40A10DD9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ABE1-469F-8C6F-E240-82AFA025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D3F31-A7D2-F648-1BC8-A57FE11C7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62296-D90A-4151-9C4E-75593B7F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F3254-4092-D737-7812-778F16F0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E2164-5915-3A37-261B-04982F95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295E9-C4AC-1FBA-A3BF-F19B8D14E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48DB9-3C5D-F449-1333-6584103F5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59D9F-8E27-DDAC-3BF1-212E1140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56BAD-2248-6D42-DC6F-3E43EEF2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21C3A-F12A-0FE6-5877-5615A5C1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9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0DB0-2DA4-714B-6526-55329A99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0E4F3-FBCA-8B5A-600E-4A3846430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A51E8-8374-6EB0-CD77-67FDA059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D462B-6D20-BA5C-2DB7-30A62AB0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F5B95-1237-F709-68C2-DAFD2215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7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2228-AE16-C407-0B7C-2B921A13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1AFCD-A667-D4E8-996E-358CAC2FD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8BDD3-1CB6-F6E8-4B1C-CCDC608B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F4A6C-8026-2351-F455-B31E3797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E933A-E60B-B7F8-2D26-5BCE647D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4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CCB9-3D8A-730C-A1AD-699FD27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ABED-C4F3-C66A-2825-7C6F60F8D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A3F73-51AC-76A1-24C9-FAA004465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D3E7B-364C-EA7E-3790-B6035327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32899-0CF9-BA7E-1837-4FF97B4F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D8C90-4661-0A2D-90C3-423477E8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5DCE-69CD-9360-E0C9-E2D864B5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F5DE6-F849-C7A7-6273-02F50A522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223B9-A0D2-A8AA-26FB-74FE6A7B7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D4733-ADDB-AD97-4921-37865442E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EFCDB-E8F9-FC6E-5A96-37295EC73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AE848-D743-36F2-FB2C-E46BD00B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E81024-BA0F-1023-1A6A-EC38953E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C0E9D-DD50-E604-CAB9-02F163B6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8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FB58-F753-BA91-16A2-EAD96543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685B8-71EF-1AD2-B5E6-6507B7A62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7C505-0459-0F82-6226-9625AF90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1801-F0FB-00DF-F6E2-5A9683F3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8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4BE881-9471-A9F1-489B-C651BC37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5B7B6-A86B-EEF9-C32F-216301E6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F48D6-5A9E-41F8-E040-F75D2B8B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4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4E32-8CCB-AA8C-A664-F1335DF2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1BB94-7194-F208-6A86-8B9D72448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2FF25-76F0-CB5A-997C-9496DD124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C0BAD-01A8-CD89-5DC2-AC8E421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78DF1-61D0-460F-6ACB-0B7170EF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C7827-98EC-61B9-8E05-474DA057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7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315F-4D01-19F0-4404-58BFECB4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4C846-1B5D-84A9-BC6B-9C2C454B6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BCDEE-7CD8-CC4F-67DD-D27A4CCBA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AE479-14D8-C3BA-0A4A-05B60858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AC18A-9522-4D0F-D9A3-6138FA2E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DDCE3-C82D-3292-86AD-9D9BB01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3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18D99-45A4-A2DF-FCE7-D4C94A47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CE3C6-A6C9-6880-3F1A-C58D9C1A0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B7A9-0843-7212-903E-3A836EFAA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D9008-DDAA-4DA2-AA21-F8F5F6AAF8D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696D4-3432-C700-20BB-2099EB2EC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3B3F-449A-3C16-FBDD-EFC28E3A9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B2A7-6524-4736-BFB7-C5BA2A48E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4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8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22D067-7279-3E74-50B6-A9A863661F3B}"/>
              </a:ext>
            </a:extLst>
          </p:cNvPr>
          <p:cNvSpPr/>
          <p:nvPr/>
        </p:nvSpPr>
        <p:spPr>
          <a:xfrm>
            <a:off x="1" y="0"/>
            <a:ext cx="3257550" cy="6858000"/>
          </a:xfrm>
          <a:prstGeom prst="rect">
            <a:avLst/>
          </a:prstGeom>
          <a:solidFill>
            <a:srgbClr val="31A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8425C-1142-32AE-BF23-4CFE47B6EE1E}"/>
              </a:ext>
            </a:extLst>
          </p:cNvPr>
          <p:cNvSpPr/>
          <p:nvPr/>
        </p:nvSpPr>
        <p:spPr>
          <a:xfrm>
            <a:off x="9156700" y="0"/>
            <a:ext cx="3035300" cy="6858000"/>
          </a:xfrm>
          <a:prstGeom prst="rect">
            <a:avLst/>
          </a:prstGeom>
          <a:solidFill>
            <a:srgbClr val="186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9911F-944A-D318-943F-FFAEF2AF6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96" y="760617"/>
            <a:ext cx="554898" cy="554898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39E2D8-402A-7DBA-2360-739861EDD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930" y="2242802"/>
            <a:ext cx="615308" cy="615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B86373-7356-893E-935C-A3A79522D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96" y="1503356"/>
            <a:ext cx="554898" cy="554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3D74BD-47FC-F1E5-30F8-B5C3D8A92C79}"/>
              </a:ext>
            </a:extLst>
          </p:cNvPr>
          <p:cNvSpPr txBox="1"/>
          <p:nvPr/>
        </p:nvSpPr>
        <p:spPr>
          <a:xfrm>
            <a:off x="291774" y="524627"/>
            <a:ext cx="27723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bg1"/>
                </a:solidFill>
                <a:latin typeface="Akrobat ExtraBold" panose="00000900000000000000" pitchFamily="50" charset="-52"/>
              </a:rPr>
              <a:t>Практическое упражнение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B8701E-D062-5C9E-9A4B-285E2F26B6F0}"/>
              </a:ext>
            </a:extLst>
          </p:cNvPr>
          <p:cNvSpPr txBox="1"/>
          <p:nvPr/>
        </p:nvSpPr>
        <p:spPr>
          <a:xfrm>
            <a:off x="3509766" y="1416455"/>
            <a:ext cx="55715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запросу руководства необходимо провести тестирование полевой команды, а именно супервайзеров (СВ)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аудита навыков они должны продемонстрировать теоретические знания и качественно проводить полевое обучение (совместная работа с МЕ), согласно рабочих методов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же обратить внимание и на другие административные активности - планирование, адаптация, полевой аудит, постановка задач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командное собрание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68A3E-AC43-04D7-E376-A614604B3DB5}"/>
              </a:ext>
            </a:extLst>
          </p:cNvPr>
          <p:cNvSpPr txBox="1"/>
          <p:nvPr/>
        </p:nvSpPr>
        <p:spPr>
          <a:xfrm>
            <a:off x="3494907" y="558217"/>
            <a:ext cx="554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2800">
                <a:solidFill>
                  <a:schemeClr val="bg1"/>
                </a:solidFill>
                <a:latin typeface="Akrobat ExtraBold" panose="00000900000000000000" pitchFamily="50" charset="-52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Исходные данные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160F43-1FD1-9F54-1192-5F2F3B6C503A}"/>
              </a:ext>
            </a:extLst>
          </p:cNvPr>
          <p:cNvSpPr txBox="1"/>
          <p:nvPr/>
        </p:nvSpPr>
        <p:spPr>
          <a:xfrm>
            <a:off x="9364314" y="185609"/>
            <a:ext cx="259878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600">
                <a:solidFill>
                  <a:schemeClr val="bg1"/>
                </a:solidFill>
                <a:latin typeface="Akrobat ExtraBold" panose="00000900000000000000" pitchFamily="50" charset="-52"/>
              </a:defRPr>
            </a:lvl1pPr>
          </a:lstStyle>
          <a:p>
            <a:r>
              <a:rPr lang="ru-RU" sz="2800" dirty="0"/>
              <a:t>Инструменты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6685B-CEA9-D5B1-F561-C5C9970E0298}"/>
              </a:ext>
            </a:extLst>
          </p:cNvPr>
          <p:cNvSpPr txBox="1"/>
          <p:nvPr/>
        </p:nvSpPr>
        <p:spPr>
          <a:xfrm>
            <a:off x="3463123" y="5552798"/>
            <a:ext cx="5589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Akrobat Light" panose="00000500000000000000" pitchFamily="50" charset="-52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выполнить требование наших партнеров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соблюдению рабочих методов через «Эффективную модель управления»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3CC9C7-79BC-6690-3915-A1FDA15C8682}"/>
              </a:ext>
            </a:extLst>
          </p:cNvPr>
          <p:cNvSpPr/>
          <p:nvPr/>
        </p:nvSpPr>
        <p:spPr>
          <a:xfrm>
            <a:off x="9250014" y="5552798"/>
            <a:ext cx="2834773" cy="3749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A3CBCA-0047-293D-1EEA-7FA4C64715EA}"/>
              </a:ext>
            </a:extLst>
          </p:cNvPr>
          <p:cNvSpPr txBox="1"/>
          <p:nvPr/>
        </p:nvSpPr>
        <p:spPr>
          <a:xfrm flipH="1">
            <a:off x="9261670" y="5592195"/>
            <a:ext cx="1081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krobat" panose="00000600000000000000" pitchFamily="50" charset="-52"/>
              </a:rPr>
              <a:t>ЦВЕТА</a:t>
            </a:r>
            <a:endParaRPr lang="ru-RU" sz="1400" dirty="0">
              <a:latin typeface="Akrobat" panose="00000600000000000000" pitchFamily="50" charset="-5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ADBB78-A082-F1F5-A9E2-23EB55D957FF}"/>
              </a:ext>
            </a:extLst>
          </p:cNvPr>
          <p:cNvSpPr/>
          <p:nvPr/>
        </p:nvSpPr>
        <p:spPr>
          <a:xfrm>
            <a:off x="9944100" y="5600085"/>
            <a:ext cx="370847" cy="288000"/>
          </a:xfrm>
          <a:prstGeom prst="rect">
            <a:avLst/>
          </a:prstGeom>
          <a:solidFill>
            <a:srgbClr val="091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4800BE-B17D-F6E3-DEDF-CF182CDC79EE}"/>
              </a:ext>
            </a:extLst>
          </p:cNvPr>
          <p:cNvSpPr/>
          <p:nvPr/>
        </p:nvSpPr>
        <p:spPr>
          <a:xfrm>
            <a:off x="10504123" y="5600085"/>
            <a:ext cx="370847" cy="288000"/>
          </a:xfrm>
          <a:prstGeom prst="rect">
            <a:avLst/>
          </a:prstGeom>
          <a:solidFill>
            <a:srgbClr val="EE2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0F4190-8E3B-59E9-C10A-99248CBB4E0A}"/>
              </a:ext>
            </a:extLst>
          </p:cNvPr>
          <p:cNvSpPr/>
          <p:nvPr/>
        </p:nvSpPr>
        <p:spPr>
          <a:xfrm>
            <a:off x="11064146" y="5600085"/>
            <a:ext cx="370847" cy="28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4C1349-C39D-E995-BA8B-A4065CE5C0F9}"/>
              </a:ext>
            </a:extLst>
          </p:cNvPr>
          <p:cNvSpPr/>
          <p:nvPr/>
        </p:nvSpPr>
        <p:spPr>
          <a:xfrm>
            <a:off x="11624168" y="5600085"/>
            <a:ext cx="370847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02F6E1-D321-5139-D2BD-D842FAB8F192}"/>
              </a:ext>
            </a:extLst>
          </p:cNvPr>
          <p:cNvSpPr txBox="1"/>
          <p:nvPr/>
        </p:nvSpPr>
        <p:spPr>
          <a:xfrm>
            <a:off x="288211" y="3889795"/>
            <a:ext cx="229817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DD929"/>
                </a:solidFill>
                <a:latin typeface="Akrobat SemiBold" panose="00000700000000000000" pitchFamily="50" charset="-52"/>
              </a:rPr>
              <a:t>Исходные данные положить 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DD929"/>
                </a:solidFill>
                <a:latin typeface="Akrobat SemiBold" panose="00000700000000000000" pitchFamily="50" charset="-52"/>
              </a:rPr>
              <a:t>на слайд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287B4C-42F1-C637-F079-8BE6A3C34F96}"/>
              </a:ext>
            </a:extLst>
          </p:cNvPr>
          <p:cNvSpPr/>
          <p:nvPr/>
        </p:nvSpPr>
        <p:spPr>
          <a:xfrm>
            <a:off x="9250014" y="6108578"/>
            <a:ext cx="2834773" cy="3749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290AB6-445A-A10A-7A29-731E41499227}"/>
              </a:ext>
            </a:extLst>
          </p:cNvPr>
          <p:cNvSpPr txBox="1"/>
          <p:nvPr/>
        </p:nvSpPr>
        <p:spPr>
          <a:xfrm flipH="1">
            <a:off x="9261670" y="6147975"/>
            <a:ext cx="1081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krobat" panose="00000600000000000000" pitchFamily="50" charset="-52"/>
              </a:rPr>
              <a:t>Шрифт</a:t>
            </a:r>
            <a:endParaRPr lang="ru-RU" sz="1400" dirty="0">
              <a:latin typeface="Akrobat" panose="000006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28BDB0-DBE0-773D-81F8-F04E053706CB}"/>
              </a:ext>
            </a:extLst>
          </p:cNvPr>
          <p:cNvSpPr txBox="1"/>
          <p:nvPr/>
        </p:nvSpPr>
        <p:spPr>
          <a:xfrm flipH="1">
            <a:off x="10359512" y="6147975"/>
            <a:ext cx="1081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krobat" panose="00000600000000000000" pitchFamily="50" charset="-52"/>
              </a:rPr>
              <a:t>Akrobat</a:t>
            </a:r>
            <a:endParaRPr lang="ru-RU" sz="1400" dirty="0">
              <a:latin typeface="Akrobat" panose="00000600000000000000" pitchFamily="50" charset="-52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9856B6B-0B6B-191E-132E-22DCC3775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1" y="1919576"/>
            <a:ext cx="1259781" cy="1259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393C4A-BAC8-241E-DC43-AC64B5F929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23" y="3098241"/>
            <a:ext cx="508446" cy="508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43DE3-3482-BB41-40E5-B6E646045F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95" y="3846818"/>
            <a:ext cx="547945" cy="547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1ED252-A931-A7B1-2C0C-D394BD627A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013" y="4658698"/>
            <a:ext cx="603054" cy="603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231ABD-C3E9-1DD2-CBB0-0CAD080408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94" y="3806772"/>
            <a:ext cx="547945" cy="5479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BE1C79-D8B6-D145-2E7E-5215B80C64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393" y="3846818"/>
            <a:ext cx="547945" cy="5479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554DE3F-ADBA-8B4E-3D46-A0DCABA6A2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993" y="3849721"/>
            <a:ext cx="545042" cy="5450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50D567-A18E-F002-4B51-33CB6ED229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996" y="4698208"/>
            <a:ext cx="547945" cy="5479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BA98F2-CD35-6AB5-160C-BD0FD5AAF0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659" y="4700872"/>
            <a:ext cx="547945" cy="5479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7639CBE-35AB-EA1C-13FB-4788B5AA30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53" y="4713806"/>
            <a:ext cx="547945" cy="5479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28509C-4BA6-80A1-D43F-A6AB65E09B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758" y="3058193"/>
            <a:ext cx="508447" cy="50844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058DC3-704D-2531-DFD2-913850D157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33" y="3057661"/>
            <a:ext cx="508448" cy="50844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2C03A70-83F1-937F-3289-11492AE28A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447" y="3057659"/>
            <a:ext cx="508449" cy="5084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08EF047-5775-1E25-D49B-20E31D4B24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766" y="720571"/>
            <a:ext cx="554898" cy="55489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696808D-67A4-F468-496A-5FDC83868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34" y="720385"/>
            <a:ext cx="554898" cy="55489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0C5ECF3-0608-5030-5B9D-4AB921BC1BD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59" y="696626"/>
            <a:ext cx="554899" cy="55489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E91D7AF-7173-5442-D83A-8797B3D3B1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29620" y="1460245"/>
            <a:ext cx="554896" cy="55489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5208130-DE3E-E437-71F2-DF8500CE933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64" y="1448044"/>
            <a:ext cx="554896" cy="55489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093FB36-B3E5-D16A-76CC-85B9EDC6091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59" y="1450875"/>
            <a:ext cx="554897" cy="5548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679E856-FF6F-581F-1F0A-0366823EB1B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616" y="2239884"/>
            <a:ext cx="554899" cy="55489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EF1BA5F-BD51-FCB7-EBF4-063DAF2D49D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60" y="2239884"/>
            <a:ext cx="554899" cy="55489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E1B3A5D-B9B5-55C1-FD14-5B1496462D2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29" y="2239884"/>
            <a:ext cx="559518" cy="5595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EF7EDF-70AD-B2E2-34F8-023E7EC7286E}"/>
              </a:ext>
            </a:extLst>
          </p:cNvPr>
          <p:cNvCxnSpPr/>
          <p:nvPr/>
        </p:nvCxnSpPr>
        <p:spPr>
          <a:xfrm>
            <a:off x="-893135" y="728663"/>
            <a:ext cx="31897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BC34E3-8112-2AF9-3430-B5331011742D}"/>
              </a:ext>
            </a:extLst>
          </p:cNvPr>
          <p:cNvCxnSpPr/>
          <p:nvPr/>
        </p:nvCxnSpPr>
        <p:spPr>
          <a:xfrm>
            <a:off x="-893135" y="3747866"/>
            <a:ext cx="31897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A1E97DE-F96D-243C-347A-2D6EC4C623FB}"/>
              </a:ext>
            </a:extLst>
          </p:cNvPr>
          <p:cNvCxnSpPr/>
          <p:nvPr/>
        </p:nvCxnSpPr>
        <p:spPr>
          <a:xfrm>
            <a:off x="7250885" y="-659217"/>
            <a:ext cx="0" cy="29771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1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7273C-9B90-B33E-9AA2-EB92E661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8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86372-9FD3-C1B8-58D3-D380C2927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2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330C3-843D-18EA-A3AF-07D5C677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89</Words>
  <Application>Microsoft Office PowerPoint</Application>
  <PresentationFormat>Widescreen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Akrobat</vt:lpstr>
      <vt:lpstr>Akrobat ExtraBold</vt:lpstr>
      <vt:lpstr>Akrobat SemiBold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Katsouk</dc:creator>
  <cp:lastModifiedBy>Alexander Katsouk</cp:lastModifiedBy>
  <cp:revision>2</cp:revision>
  <dcterms:created xsi:type="dcterms:W3CDTF">2023-09-21T11:18:44Z</dcterms:created>
  <dcterms:modified xsi:type="dcterms:W3CDTF">2023-09-21T11:28:52Z</dcterms:modified>
</cp:coreProperties>
</file>