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513" r:id="rId3"/>
    <p:sldId id="258" r:id="rId4"/>
    <p:sldId id="514" r:id="rId5"/>
    <p:sldId id="270" r:id="rId6"/>
    <p:sldId id="276" r:id="rId7"/>
    <p:sldId id="267" r:id="rId8"/>
    <p:sldId id="274" r:id="rId9"/>
    <p:sldId id="272" r:id="rId10"/>
    <p:sldId id="497" r:id="rId11"/>
    <p:sldId id="277" r:id="rId12"/>
    <p:sldId id="498" r:id="rId13"/>
    <p:sldId id="500" r:id="rId14"/>
    <p:sldId id="275" r:id="rId15"/>
    <p:sldId id="273" r:id="rId16"/>
    <p:sldId id="496" r:id="rId17"/>
    <p:sldId id="503" r:id="rId18"/>
    <p:sldId id="510" r:id="rId19"/>
    <p:sldId id="501" r:id="rId20"/>
    <p:sldId id="506" r:id="rId21"/>
    <p:sldId id="515" r:id="rId22"/>
    <p:sldId id="490" r:id="rId23"/>
    <p:sldId id="491" r:id="rId24"/>
    <p:sldId id="520" r:id="rId25"/>
    <p:sldId id="519" r:id="rId26"/>
    <p:sldId id="492" r:id="rId27"/>
    <p:sldId id="516" r:id="rId28"/>
    <p:sldId id="494" r:id="rId29"/>
    <p:sldId id="512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fortaa Medium" pitchFamily="2" charset="0"/>
      <p:regular r:id="rId36"/>
    </p:embeddedFont>
    <p:embeddedFont>
      <p:font typeface="Raleway Medium" panose="020B0603030101060003" pitchFamily="34" charset="-52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3EB"/>
    <a:srgbClr val="0063C6"/>
    <a:srgbClr val="FBD84B"/>
    <a:srgbClr val="C2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</a:t>
            </a:r>
          </a:p>
        </p:txBody>
      </p:sp>
    </p:spTree>
    <p:extLst>
      <p:ext uri="{BB962C8B-B14F-4D97-AF65-F5344CB8AC3E}">
        <p14:creationId xmlns:p14="http://schemas.microsoft.com/office/powerpoint/2010/main" val="220422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8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364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66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28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66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21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22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орущего мужика</a:t>
            </a:r>
          </a:p>
        </p:txBody>
      </p:sp>
    </p:spTree>
    <p:extLst>
      <p:ext uri="{BB962C8B-B14F-4D97-AF65-F5344CB8AC3E}">
        <p14:creationId xmlns:p14="http://schemas.microsoft.com/office/powerpoint/2010/main" val="63768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29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5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Encabezado de sección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ech balloon">
  <p:cSld name="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-7899028">
            <a:off x="3303806" y="3948511"/>
            <a:ext cx="1774687" cy="2040522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/>
          <p:nvPr/>
        </p:nvSpPr>
        <p:spPr>
          <a:xfrm rot="651135">
            <a:off x="-271097" y="-1126018"/>
            <a:ext cx="12595043" cy="6256445"/>
          </a:xfrm>
          <a:custGeom>
            <a:avLst/>
            <a:gdLst/>
            <a:ahLst/>
            <a:cxnLst/>
            <a:rect l="l" t="t" r="r" b="b"/>
            <a:pathLst>
              <a:path w="12595043" h="6256445" extrusionOk="0">
                <a:moveTo>
                  <a:pt x="0" y="2295474"/>
                </a:moveTo>
                <a:lnTo>
                  <a:pt x="11973958" y="0"/>
                </a:lnTo>
                <a:lnTo>
                  <a:pt x="12595043" y="3239788"/>
                </a:lnTo>
                <a:lnTo>
                  <a:pt x="12545805" y="3338472"/>
                </a:lnTo>
                <a:cubicBezTo>
                  <a:pt x="11626458" y="5041241"/>
                  <a:pt x="9215632" y="6256445"/>
                  <a:pt x="6386283" y="6256445"/>
                </a:cubicBezTo>
                <a:cubicBezTo>
                  <a:pt x="3556935" y="6256445"/>
                  <a:pt x="1146109" y="5041241"/>
                  <a:pt x="226761" y="3338472"/>
                </a:cubicBezTo>
                <a:lnTo>
                  <a:pt x="183218" y="32512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lkboard">
  <p:cSld name="Título y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22123" y="129209"/>
            <a:ext cx="11837504" cy="5913782"/>
          </a:xfrm>
          <a:prstGeom prst="rect">
            <a:avLst/>
          </a:prstGeom>
          <a:solidFill>
            <a:srgbClr val="3C520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171413" y="129209"/>
            <a:ext cx="11837504" cy="5913782"/>
          </a:xfrm>
          <a:prstGeom prst="rect">
            <a:avLst/>
          </a:prstGeom>
          <a:noFill/>
          <a:ln w="158750" cap="flat" cmpd="sng">
            <a:solidFill>
              <a:srgbClr val="88543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board">
  <p:cSld name="Título y objeto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22123" y="129209"/>
            <a:ext cx="11837400" cy="5913900"/>
          </a:xfrm>
          <a:prstGeom prst="rect">
            <a:avLst/>
          </a:prstGeom>
          <a:solidFill>
            <a:srgbClr val="1E1E1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122113" y="129209"/>
            <a:ext cx="11837400" cy="5913900"/>
          </a:xfrm>
          <a:prstGeom prst="rect">
            <a:avLst/>
          </a:prstGeom>
          <a:noFill/>
          <a:ln w="158750" cap="flat" cmpd="sng">
            <a:solidFill>
              <a:srgbClr val="88543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boar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132283" y="129209"/>
            <a:ext cx="11837504" cy="591378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181573" y="129209"/>
            <a:ext cx="11837504" cy="5913782"/>
          </a:xfrm>
          <a:prstGeom prst="rect">
            <a:avLst/>
          </a:prstGeom>
          <a:noFill/>
          <a:ln w="158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t>20.03.2024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80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CD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5D8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8"/>
          <p:cNvGrpSpPr/>
          <p:nvPr/>
        </p:nvGrpSpPr>
        <p:grpSpPr>
          <a:xfrm>
            <a:off x="233680" y="105201"/>
            <a:ext cx="11653500" cy="5016343"/>
            <a:chOff x="233680" y="105201"/>
            <a:chExt cx="11653500" cy="5016343"/>
          </a:xfrm>
        </p:grpSpPr>
        <p:sp>
          <p:nvSpPr>
            <p:cNvPr id="40" name="Google Shape;40;p8"/>
            <p:cNvSpPr/>
            <p:nvPr/>
          </p:nvSpPr>
          <p:spPr>
            <a:xfrm rot="-9044826" flipH="1">
              <a:off x="1289114" y="3739652"/>
              <a:ext cx="589360" cy="1277558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rot="-10392910" flipH="1">
              <a:off x="3729425" y="4379988"/>
              <a:ext cx="589126" cy="64382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rot="-9479565" flipH="1">
              <a:off x="2599306" y="4123810"/>
              <a:ext cx="589234" cy="920869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rot="-10364682" flipH="1">
              <a:off x="5071145" y="4410110"/>
              <a:ext cx="589117" cy="643854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rot="10077126" flipH="1">
              <a:off x="6533883" y="4369781"/>
              <a:ext cx="589280" cy="643883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rot="9778598" flipH="1">
              <a:off x="7866910" y="4377748"/>
              <a:ext cx="589216" cy="643872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rot="9070662" flipH="1">
              <a:off x="9106431" y="4081542"/>
              <a:ext cx="589303" cy="920815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rot="8641702" flipH="1">
              <a:off x="10503411" y="3760531"/>
              <a:ext cx="589392" cy="12773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233680" y="105201"/>
              <a:ext cx="11653500" cy="466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8"/>
          <p:cNvGrpSpPr/>
          <p:nvPr/>
        </p:nvGrpSpPr>
        <p:grpSpPr>
          <a:xfrm>
            <a:off x="7766409" y="5064232"/>
            <a:ext cx="1032854" cy="1800000"/>
            <a:chOff x="803543" y="3248201"/>
            <a:chExt cx="2091038" cy="3644145"/>
          </a:xfrm>
        </p:grpSpPr>
        <p:sp>
          <p:nvSpPr>
            <p:cNvPr id="50" name="Google Shape;50;p8"/>
            <p:cNvSpPr/>
            <p:nvPr/>
          </p:nvSpPr>
          <p:spPr>
            <a:xfrm rot="10571499" flipH="1">
              <a:off x="817373" y="4252966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-10571499">
              <a:off x="2394253" y="4229038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554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7B35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" name="Google Shape;54;p8"/>
            <p:cNvGrpSpPr/>
            <p:nvPr/>
          </p:nvGrpSpPr>
          <p:grpSpPr>
            <a:xfrm>
              <a:off x="954609" y="3465513"/>
              <a:ext cx="1787713" cy="2224642"/>
              <a:chOff x="1819846" y="1465006"/>
              <a:chExt cx="1787713" cy="2517058"/>
            </a:xfrm>
          </p:grpSpPr>
          <p:sp>
            <p:nvSpPr>
              <p:cNvPr id="55" name="Google Shape;55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8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Google Shape;57;p8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59;p8"/>
            <p:cNvGrpSpPr/>
            <p:nvPr/>
          </p:nvGrpSpPr>
          <p:grpSpPr>
            <a:xfrm>
              <a:off x="1354000" y="4991744"/>
              <a:ext cx="1000378" cy="370622"/>
              <a:chOff x="3741511" y="5711878"/>
              <a:chExt cx="1000378" cy="513872"/>
            </a:xfrm>
          </p:grpSpPr>
          <p:sp>
            <p:nvSpPr>
              <p:cNvPr id="60" name="Google Shape;60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8"/>
              <p:cNvSpPr/>
              <p:nvPr/>
            </p:nvSpPr>
            <p:spPr>
              <a:xfrm>
                <a:off x="3797929" y="5711878"/>
                <a:ext cx="900000" cy="196936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" name="Google Shape;64;p8"/>
            <p:cNvSpPr/>
            <p:nvPr/>
          </p:nvSpPr>
          <p:spPr>
            <a:xfrm flipH="1">
              <a:off x="1713170" y="463634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646357" y="5641728"/>
              <a:ext cx="414972" cy="50944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175635" y="41705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8256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2092513" y="41656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8256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317701" y="5439221"/>
              <a:ext cx="1062722" cy="250933"/>
            </a:xfrm>
            <a:custGeom>
              <a:avLst/>
              <a:gdLst/>
              <a:ahLst/>
              <a:cxnLst/>
              <a:rect l="l" t="t" r="r" b="b"/>
              <a:pathLst>
                <a:path w="1279756" h="332097" extrusionOk="0">
                  <a:moveTo>
                    <a:pt x="642898" y="0"/>
                  </a:moveTo>
                  <a:lnTo>
                    <a:pt x="685370" y="30460"/>
                  </a:lnTo>
                  <a:cubicBezTo>
                    <a:pt x="802354" y="96349"/>
                    <a:pt x="955920" y="135225"/>
                    <a:pt x="1127493" y="140799"/>
                  </a:cubicBezTo>
                  <a:lnTo>
                    <a:pt x="1279756" y="135840"/>
                  </a:lnTo>
                  <a:lnTo>
                    <a:pt x="1212104" y="181786"/>
                  </a:lnTo>
                  <a:cubicBezTo>
                    <a:pt x="1049594" y="276685"/>
                    <a:pt x="853686" y="332097"/>
                    <a:pt x="642805" y="332097"/>
                  </a:cubicBezTo>
                  <a:lnTo>
                    <a:pt x="642806" y="332096"/>
                  </a:lnTo>
                  <a:cubicBezTo>
                    <a:pt x="431924" y="332096"/>
                    <a:pt x="236016" y="276684"/>
                    <a:pt x="73507" y="181785"/>
                  </a:cubicBezTo>
                  <a:lnTo>
                    <a:pt x="0" y="131862"/>
                  </a:lnTo>
                  <a:lnTo>
                    <a:pt x="163346" y="137182"/>
                  </a:lnTo>
                  <a:cubicBezTo>
                    <a:pt x="334919" y="131609"/>
                    <a:pt x="488485" y="92732"/>
                    <a:pt x="605469" y="26843"/>
                  </a:cubicBezTo>
                  <a:close/>
                </a:path>
              </a:pathLst>
            </a:custGeom>
            <a:solidFill>
              <a:srgbClr val="8256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884884" y="3248201"/>
              <a:ext cx="1927161" cy="1225240"/>
            </a:xfrm>
            <a:custGeom>
              <a:avLst/>
              <a:gdLst/>
              <a:ahLst/>
              <a:cxnLst/>
              <a:rect l="l" t="t" r="r" b="b"/>
              <a:pathLst>
                <a:path w="1949368" h="1525760" extrusionOk="0">
                  <a:moveTo>
                    <a:pt x="974684" y="0"/>
                  </a:moveTo>
                  <a:cubicBezTo>
                    <a:pt x="1512987" y="0"/>
                    <a:pt x="1949368" y="436381"/>
                    <a:pt x="1949368" y="974684"/>
                  </a:cubicBezTo>
                  <a:lnTo>
                    <a:pt x="1949368" y="1438482"/>
                  </a:lnTo>
                  <a:cubicBezTo>
                    <a:pt x="1949368" y="1593081"/>
                    <a:pt x="1835650" y="1509312"/>
                    <a:pt x="1812906" y="1438482"/>
                  </a:cubicBezTo>
                  <a:cubicBezTo>
                    <a:pt x="1790162" y="1367652"/>
                    <a:pt x="1857039" y="1128465"/>
                    <a:pt x="1812906" y="1013502"/>
                  </a:cubicBezTo>
                  <a:cubicBezTo>
                    <a:pt x="1812906" y="867258"/>
                    <a:pt x="1694352" y="748704"/>
                    <a:pt x="1548108" y="748704"/>
                  </a:cubicBezTo>
                  <a:cubicBezTo>
                    <a:pt x="1403666" y="717501"/>
                    <a:pt x="1206575" y="842309"/>
                    <a:pt x="946253" y="826282"/>
                  </a:cubicBezTo>
                  <a:cubicBezTo>
                    <a:pt x="685931" y="810255"/>
                    <a:pt x="582924" y="774563"/>
                    <a:pt x="401260" y="748704"/>
                  </a:cubicBezTo>
                  <a:cubicBezTo>
                    <a:pt x="255016" y="748704"/>
                    <a:pt x="136462" y="867258"/>
                    <a:pt x="136462" y="1013502"/>
                  </a:cubicBezTo>
                  <a:lnTo>
                    <a:pt x="136462" y="1438482"/>
                  </a:lnTo>
                  <a:cubicBezTo>
                    <a:pt x="113718" y="1509312"/>
                    <a:pt x="0" y="1593081"/>
                    <a:pt x="0" y="1438482"/>
                  </a:cubicBezTo>
                  <a:lnTo>
                    <a:pt x="0" y="974684"/>
                  </a:lnTo>
                  <a:cubicBezTo>
                    <a:pt x="0" y="436381"/>
                    <a:pt x="436381" y="0"/>
                    <a:pt x="974684" y="0"/>
                  </a:cubicBezTo>
                  <a:close/>
                </a:path>
              </a:pathLst>
            </a:custGeom>
            <a:solidFill>
              <a:srgbClr val="8256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8"/>
          <p:cNvGrpSpPr/>
          <p:nvPr/>
        </p:nvGrpSpPr>
        <p:grpSpPr>
          <a:xfrm>
            <a:off x="6342246" y="4897272"/>
            <a:ext cx="1188613" cy="1959084"/>
            <a:chOff x="419193" y="2359830"/>
            <a:chExt cx="2731031" cy="4501313"/>
          </a:xfrm>
        </p:grpSpPr>
        <p:sp>
          <p:nvSpPr>
            <p:cNvPr id="71" name="Google Shape;71;p8"/>
            <p:cNvSpPr/>
            <p:nvPr/>
          </p:nvSpPr>
          <p:spPr>
            <a:xfrm>
              <a:off x="429482" y="2799797"/>
              <a:ext cx="2411318" cy="4058203"/>
            </a:xfrm>
            <a:custGeom>
              <a:avLst/>
              <a:gdLst/>
              <a:ahLst/>
              <a:cxnLst/>
              <a:rect l="l" t="t" r="r" b="b"/>
              <a:pathLst>
                <a:path w="2411318" h="4058203" extrusionOk="0">
                  <a:moveTo>
                    <a:pt x="1205659" y="0"/>
                  </a:moveTo>
                  <a:cubicBezTo>
                    <a:pt x="1871526" y="0"/>
                    <a:pt x="2411318" y="539792"/>
                    <a:pt x="2411318" y="1205659"/>
                  </a:cubicBezTo>
                  <a:cubicBezTo>
                    <a:pt x="2411318" y="1783549"/>
                    <a:pt x="2411317" y="2361439"/>
                    <a:pt x="2411317" y="2939329"/>
                  </a:cubicBezTo>
                  <a:cubicBezTo>
                    <a:pt x="2411317" y="3438729"/>
                    <a:pt x="2107684" y="3867213"/>
                    <a:pt x="1674955" y="4050242"/>
                  </a:cubicBezTo>
                  <a:lnTo>
                    <a:pt x="1649307" y="4058203"/>
                  </a:lnTo>
                  <a:lnTo>
                    <a:pt x="762014" y="4058203"/>
                  </a:lnTo>
                  <a:lnTo>
                    <a:pt x="736362" y="4050241"/>
                  </a:lnTo>
                  <a:cubicBezTo>
                    <a:pt x="303633" y="3867212"/>
                    <a:pt x="0" y="3438728"/>
                    <a:pt x="0" y="2939328"/>
                  </a:cubicBezTo>
                  <a:lnTo>
                    <a:pt x="0" y="1205659"/>
                  </a:lnTo>
                  <a:cubicBezTo>
                    <a:pt x="0" y="539792"/>
                    <a:pt x="539792" y="0"/>
                    <a:pt x="1205659" y="0"/>
                  </a:cubicBezTo>
                  <a:close/>
                </a:path>
              </a:pathLst>
            </a:custGeom>
            <a:solidFill>
              <a:srgbClr val="BA7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764661" y="3141895"/>
              <a:ext cx="1787713" cy="2517057"/>
            </a:xfrm>
            <a:prstGeom prst="roundRect">
              <a:avLst>
                <a:gd name="adj" fmla="val 50000"/>
              </a:avLst>
            </a:prstGeom>
            <a:solidFill>
              <a:srgbClr val="EFC7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747099" y="3112590"/>
              <a:ext cx="893857" cy="2517057"/>
            </a:xfrm>
            <a:custGeom>
              <a:avLst/>
              <a:gdLst/>
              <a:ahLst/>
              <a:cxnLst/>
              <a:rect l="l" t="t" r="r" b="b"/>
              <a:pathLst>
                <a:path w="531845" h="1306285" extrusionOk="0">
                  <a:moveTo>
                    <a:pt x="0" y="0"/>
                  </a:moveTo>
                  <a:cubicBezTo>
                    <a:pt x="293730" y="0"/>
                    <a:pt x="531845" y="238115"/>
                    <a:pt x="531845" y="531845"/>
                  </a:cubicBezTo>
                  <a:lnTo>
                    <a:pt x="531845" y="774440"/>
                  </a:lnTo>
                  <a:cubicBezTo>
                    <a:pt x="531845" y="1068170"/>
                    <a:pt x="293730" y="1306285"/>
                    <a:pt x="0" y="1306285"/>
                  </a:cubicBezTo>
                  <a:close/>
                </a:path>
              </a:pathLst>
            </a:custGeom>
            <a:solidFill>
              <a:srgbClr val="ECBC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157019" y="4371051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172423">
              <a:off x="949594" y="4213067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2016525" y="4374493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flipH="1">
              <a:off x="1849385" y="4216509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1523222" y="4654303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BA6B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9;p8"/>
            <p:cNvGrpSpPr/>
            <p:nvPr/>
          </p:nvGrpSpPr>
          <p:grpSpPr>
            <a:xfrm>
              <a:off x="806444" y="5767766"/>
              <a:ext cx="1649881" cy="1093377"/>
              <a:chOff x="806444" y="5767766"/>
              <a:chExt cx="1649881" cy="1093377"/>
            </a:xfrm>
          </p:grpSpPr>
          <p:sp>
            <p:nvSpPr>
              <p:cNvPr id="80" name="Google Shape;80;p8"/>
              <p:cNvSpPr/>
              <p:nvPr/>
            </p:nvSpPr>
            <p:spPr>
              <a:xfrm>
                <a:off x="806444" y="5787971"/>
                <a:ext cx="1637487" cy="10731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3B7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8"/>
              <p:cNvSpPr/>
              <p:nvPr/>
            </p:nvSpPr>
            <p:spPr>
              <a:xfrm>
                <a:off x="1661636" y="5767766"/>
                <a:ext cx="794689" cy="1090234"/>
              </a:xfrm>
              <a:custGeom>
                <a:avLst/>
                <a:gdLst/>
                <a:ahLst/>
                <a:cxnLst/>
                <a:rect l="l" t="t" r="r" b="b"/>
                <a:pathLst>
                  <a:path w="681220" h="1073172" extrusionOk="0">
                    <a:moveTo>
                      <a:pt x="0" y="0"/>
                    </a:moveTo>
                    <a:lnTo>
                      <a:pt x="144634" y="0"/>
                    </a:lnTo>
                    <a:cubicBezTo>
                      <a:pt x="440982" y="0"/>
                      <a:pt x="681220" y="240238"/>
                      <a:pt x="681220" y="536586"/>
                    </a:cubicBezTo>
                    <a:lnTo>
                      <a:pt x="681220" y="1073172"/>
                    </a:lnTo>
                    <a:lnTo>
                      <a:pt x="0" y="1073172"/>
                    </a:lnTo>
                    <a:close/>
                  </a:path>
                </a:pathLst>
              </a:custGeom>
              <a:solidFill>
                <a:srgbClr val="5394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8"/>
            <p:cNvSpPr/>
            <p:nvPr/>
          </p:nvSpPr>
          <p:spPr>
            <a:xfrm>
              <a:off x="1456409" y="5620356"/>
              <a:ext cx="414972" cy="780567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CBC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8"/>
            <p:cNvGrpSpPr/>
            <p:nvPr/>
          </p:nvGrpSpPr>
          <p:grpSpPr>
            <a:xfrm>
              <a:off x="419193" y="2359830"/>
              <a:ext cx="2731031" cy="4489539"/>
              <a:chOff x="419193" y="2359830"/>
              <a:chExt cx="2731031" cy="4489539"/>
            </a:xfrm>
          </p:grpSpPr>
          <p:grpSp>
            <p:nvGrpSpPr>
              <p:cNvPr id="84" name="Google Shape;84;p8"/>
              <p:cNvGrpSpPr/>
              <p:nvPr/>
            </p:nvGrpSpPr>
            <p:grpSpPr>
              <a:xfrm>
                <a:off x="419193" y="2359830"/>
                <a:ext cx="2731031" cy="4430618"/>
                <a:chOff x="419193" y="2359830"/>
                <a:chExt cx="2731031" cy="4430618"/>
              </a:xfrm>
            </p:grpSpPr>
            <p:sp>
              <p:nvSpPr>
                <p:cNvPr id="85" name="Google Shape;85;p8"/>
                <p:cNvSpPr/>
                <p:nvPr/>
              </p:nvSpPr>
              <p:spPr>
                <a:xfrm rot="1274962">
                  <a:off x="714849" y="2725351"/>
                  <a:ext cx="2269074" cy="1343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970" h="848366" extrusionOk="0">
                      <a:moveTo>
                        <a:pt x="511102" y="61012"/>
                      </a:moveTo>
                      <a:cubicBezTo>
                        <a:pt x="971202" y="-117905"/>
                        <a:pt x="1489228" y="110038"/>
                        <a:pt x="1668146" y="570139"/>
                      </a:cubicBezTo>
                      <a:lnTo>
                        <a:pt x="1678970" y="597975"/>
                      </a:lnTo>
                      <a:lnTo>
                        <a:pt x="1634218" y="633821"/>
                      </a:lnTo>
                      <a:cubicBezTo>
                        <a:pt x="1433644" y="766378"/>
                        <a:pt x="1156551" y="848366"/>
                        <a:pt x="850484" y="848366"/>
                      </a:cubicBezTo>
                      <a:cubicBezTo>
                        <a:pt x="544417" y="848366"/>
                        <a:pt x="267324" y="766378"/>
                        <a:pt x="66749" y="633821"/>
                      </a:cubicBezTo>
                      <a:lnTo>
                        <a:pt x="0" y="585283"/>
                      </a:lnTo>
                      <a:lnTo>
                        <a:pt x="16906" y="534090"/>
                      </a:lnTo>
                      <a:cubicBezTo>
                        <a:pt x="109040" y="324707"/>
                        <a:pt x="281051" y="150471"/>
                        <a:pt x="511102" y="61012"/>
                      </a:cubicBezTo>
                      <a:close/>
                    </a:path>
                  </a:pathLst>
                </a:custGeom>
                <a:solidFill>
                  <a:srgbClr val="DBA1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419193" y="2832965"/>
                  <a:ext cx="727993" cy="3957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730" h="3582711" extrusionOk="0">
                      <a:moveTo>
                        <a:pt x="474730" y="0"/>
                      </a:moveTo>
                      <a:lnTo>
                        <a:pt x="473124" y="2644"/>
                      </a:lnTo>
                      <a:cubicBezTo>
                        <a:pt x="380321" y="173478"/>
                        <a:pt x="327607" y="369250"/>
                        <a:pt x="327607" y="577333"/>
                      </a:cubicBezTo>
                      <a:lnTo>
                        <a:pt x="327607" y="3184525"/>
                      </a:lnTo>
                      <a:cubicBezTo>
                        <a:pt x="327607" y="3309375"/>
                        <a:pt x="346584" y="3429793"/>
                        <a:pt x="381811" y="3543051"/>
                      </a:cubicBezTo>
                      <a:lnTo>
                        <a:pt x="396327" y="3582711"/>
                      </a:lnTo>
                      <a:lnTo>
                        <a:pt x="353130" y="3543451"/>
                      </a:lnTo>
                      <a:cubicBezTo>
                        <a:pt x="134948" y="3325270"/>
                        <a:pt x="0" y="3023855"/>
                        <a:pt x="0" y="2690921"/>
                      </a:cubicBezTo>
                      <a:lnTo>
                        <a:pt x="0" y="957252"/>
                      </a:lnTo>
                      <a:cubicBezTo>
                        <a:pt x="0" y="582702"/>
                        <a:pt x="170794" y="248043"/>
                        <a:pt x="438748" y="26907"/>
                      </a:cubicBezTo>
                      <a:close/>
                    </a:path>
                  </a:pathLst>
                </a:custGeom>
                <a:solidFill>
                  <a:srgbClr val="DBA1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" name="Google Shape;87;p8"/>
              <p:cNvSpPr/>
              <p:nvPr/>
            </p:nvSpPr>
            <p:spPr>
              <a:xfrm flipH="1">
                <a:off x="2198429" y="2918249"/>
                <a:ext cx="651746" cy="3931120"/>
              </a:xfrm>
              <a:custGeom>
                <a:avLst/>
                <a:gdLst/>
                <a:ahLst/>
                <a:cxnLst/>
                <a:rect l="l" t="t" r="r" b="b"/>
                <a:pathLst>
                  <a:path w="651746" h="3931120" extrusionOk="0">
                    <a:moveTo>
                      <a:pt x="651746" y="0"/>
                    </a:moveTo>
                    <a:lnTo>
                      <a:pt x="602347" y="30478"/>
                    </a:lnTo>
                    <a:cubicBezTo>
                      <a:pt x="234479" y="280964"/>
                      <a:pt x="0" y="660038"/>
                      <a:pt x="0" y="1084297"/>
                    </a:cubicBezTo>
                    <a:lnTo>
                      <a:pt x="0" y="3048055"/>
                    </a:lnTo>
                    <a:cubicBezTo>
                      <a:pt x="0" y="3378036"/>
                      <a:pt x="141845" y="3680682"/>
                      <a:pt x="377973" y="3916751"/>
                    </a:cubicBezTo>
                    <a:lnTo>
                      <a:pt x="393802" y="3931120"/>
                    </a:lnTo>
                    <a:lnTo>
                      <a:pt x="398738" y="3931120"/>
                    </a:lnTo>
                    <a:lnTo>
                      <a:pt x="398738" y="3393824"/>
                    </a:lnTo>
                    <a:cubicBezTo>
                      <a:pt x="398738" y="3318559"/>
                      <a:pt x="416254" y="3246857"/>
                      <a:pt x="447930" y="3181640"/>
                    </a:cubicBezTo>
                    <a:lnTo>
                      <a:pt x="449764" y="3178697"/>
                    </a:lnTo>
                    <a:lnTo>
                      <a:pt x="449764" y="2376083"/>
                    </a:lnTo>
                    <a:lnTo>
                      <a:pt x="401242" y="2308658"/>
                    </a:lnTo>
                    <a:cubicBezTo>
                      <a:pt x="304862" y="2145098"/>
                      <a:pt x="248585" y="1947924"/>
                      <a:pt x="248585" y="1735681"/>
                    </a:cubicBezTo>
                    <a:lnTo>
                      <a:pt x="248585" y="1268229"/>
                    </a:lnTo>
                    <a:cubicBezTo>
                      <a:pt x="248585" y="1055985"/>
                      <a:pt x="304862" y="858811"/>
                      <a:pt x="401242" y="695252"/>
                    </a:cubicBezTo>
                    <a:lnTo>
                      <a:pt x="451999" y="624721"/>
                    </a:lnTo>
                    <a:lnTo>
                      <a:pt x="463063" y="480019"/>
                    </a:lnTo>
                    <a:cubicBezTo>
                      <a:pt x="489389" y="309145"/>
                      <a:pt x="553986" y="148125"/>
                      <a:pt x="649541" y="2995"/>
                    </a:cubicBezTo>
                    <a:close/>
                  </a:path>
                </a:pathLst>
              </a:custGeom>
              <a:solidFill>
                <a:srgbClr val="DBA1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8"/>
            <p:cNvGrpSpPr/>
            <p:nvPr/>
          </p:nvGrpSpPr>
          <p:grpSpPr>
            <a:xfrm>
              <a:off x="668006" y="2862302"/>
              <a:ext cx="1979309" cy="594594"/>
              <a:chOff x="1406103" y="909890"/>
              <a:chExt cx="1979309" cy="594594"/>
            </a:xfrm>
          </p:grpSpPr>
          <p:sp>
            <p:nvSpPr>
              <p:cNvPr id="89" name="Google Shape;89;p8"/>
              <p:cNvSpPr/>
              <p:nvPr/>
            </p:nvSpPr>
            <p:spPr>
              <a:xfrm>
                <a:off x="1406103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5394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8"/>
              <p:cNvSpPr/>
              <p:nvPr/>
            </p:nvSpPr>
            <p:spPr>
              <a:xfrm>
                <a:off x="2485412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5394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8"/>
              <p:cNvSpPr/>
              <p:nvPr/>
            </p:nvSpPr>
            <p:spPr>
              <a:xfrm>
                <a:off x="2297386" y="1173531"/>
                <a:ext cx="189141" cy="56710"/>
              </a:xfrm>
              <a:prstGeom prst="rect">
                <a:avLst/>
              </a:prstGeom>
              <a:solidFill>
                <a:srgbClr val="5394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" name="Google Shape;92;p8"/>
          <p:cNvGrpSpPr/>
          <p:nvPr/>
        </p:nvGrpSpPr>
        <p:grpSpPr>
          <a:xfrm>
            <a:off x="8961061" y="5060405"/>
            <a:ext cx="1411608" cy="1800000"/>
            <a:chOff x="149695" y="2621319"/>
            <a:chExt cx="3333863" cy="4251149"/>
          </a:xfrm>
        </p:grpSpPr>
        <p:grpSp>
          <p:nvGrpSpPr>
            <p:cNvPr id="93" name="Google Shape;93;p8"/>
            <p:cNvGrpSpPr/>
            <p:nvPr/>
          </p:nvGrpSpPr>
          <p:grpSpPr>
            <a:xfrm>
              <a:off x="149695" y="2621319"/>
              <a:ext cx="3333863" cy="3476886"/>
              <a:chOff x="946108" y="933106"/>
              <a:chExt cx="3333863" cy="3476886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2119947" y="3815398"/>
                <a:ext cx="594595" cy="5945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1711915" y="3811647"/>
                <a:ext cx="594595" cy="5945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2990546" y="3801083"/>
                <a:ext cx="594595" cy="5945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2582514" y="3797332"/>
                <a:ext cx="594595" cy="594594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" name="Google Shape;98;p8"/>
              <p:cNvGrpSpPr/>
              <p:nvPr/>
            </p:nvGrpSpPr>
            <p:grpSpPr>
              <a:xfrm>
                <a:off x="946108" y="933106"/>
                <a:ext cx="3333863" cy="3224836"/>
                <a:chOff x="946108" y="933106"/>
                <a:chExt cx="3333863" cy="3224836"/>
              </a:xfrm>
            </p:grpSpPr>
            <p:sp>
              <p:nvSpPr>
                <p:cNvPr id="99" name="Google Shape;99;p8"/>
                <p:cNvSpPr/>
                <p:nvPr/>
              </p:nvSpPr>
              <p:spPr>
                <a:xfrm flipH="1">
                  <a:off x="3410778" y="2121301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8"/>
                <p:cNvSpPr/>
                <p:nvPr/>
              </p:nvSpPr>
              <p:spPr>
                <a:xfrm flipH="1">
                  <a:off x="3278982" y="3162925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 flipH="1">
                  <a:off x="3350804" y="3452720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 flipH="1">
                  <a:off x="2838679" y="3535878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 flipH="1">
                  <a:off x="3299194" y="2791424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 flipH="1">
                  <a:off x="3287903" y="2331947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1792805" y="3563348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1435101" y="3288151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8"/>
                <p:cNvSpPr/>
                <p:nvPr/>
              </p:nvSpPr>
              <p:spPr>
                <a:xfrm>
                  <a:off x="1332290" y="2818894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8"/>
                <p:cNvSpPr/>
                <p:nvPr/>
              </p:nvSpPr>
              <p:spPr>
                <a:xfrm>
                  <a:off x="1343581" y="2359417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1289305" y="1925959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1280680" y="3480190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831323" y="960576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1034422" y="2990854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2310301" y="933106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946108" y="2479419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8"/>
                <p:cNvSpPr/>
                <p:nvPr/>
              </p:nvSpPr>
              <p:spPr>
                <a:xfrm>
                  <a:off x="1435102" y="1145559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8"/>
                <p:cNvSpPr/>
                <p:nvPr/>
              </p:nvSpPr>
              <p:spPr>
                <a:xfrm>
                  <a:off x="1119888" y="1473828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8"/>
                <p:cNvSpPr/>
                <p:nvPr/>
              </p:nvSpPr>
              <p:spPr>
                <a:xfrm>
                  <a:off x="969929" y="2006351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8"/>
                <p:cNvSpPr/>
                <p:nvPr/>
              </p:nvSpPr>
              <p:spPr>
                <a:xfrm flipH="1">
                  <a:off x="2800161" y="933106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 flipH="1">
                  <a:off x="3597062" y="2963384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 flipH="1">
                  <a:off x="3685376" y="2451949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 flipH="1">
                  <a:off x="3196382" y="1118089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 flipH="1">
                  <a:off x="3511596" y="1446358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 flipH="1">
                  <a:off x="3661555" y="1978881"/>
                  <a:ext cx="594595" cy="594594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" name="Google Shape;124;p8"/>
            <p:cNvSpPr/>
            <p:nvPr/>
          </p:nvSpPr>
          <p:spPr>
            <a:xfrm>
              <a:off x="996392" y="5799296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B2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851584" y="5779091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24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26;p8"/>
            <p:cNvGrpSpPr/>
            <p:nvPr/>
          </p:nvGrpSpPr>
          <p:grpSpPr>
            <a:xfrm>
              <a:off x="954609" y="3153219"/>
              <a:ext cx="1807377" cy="2517058"/>
              <a:chOff x="1819846" y="1465006"/>
              <a:chExt cx="1807377" cy="2517058"/>
            </a:xfrm>
          </p:grpSpPr>
          <p:sp>
            <p:nvSpPr>
              <p:cNvPr id="127" name="Google Shape;127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A67C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2733366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9966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8"/>
            <p:cNvGrpSpPr/>
            <p:nvPr/>
          </p:nvGrpSpPr>
          <p:grpSpPr>
            <a:xfrm>
              <a:off x="523595" y="2747108"/>
              <a:ext cx="2586397" cy="1496799"/>
              <a:chOff x="1467660" y="1031430"/>
              <a:chExt cx="2399417" cy="1298128"/>
            </a:xfrm>
          </p:grpSpPr>
          <p:sp>
            <p:nvSpPr>
              <p:cNvPr id="130" name="Google Shape;130;p8"/>
              <p:cNvSpPr/>
              <p:nvPr/>
            </p:nvSpPr>
            <p:spPr>
              <a:xfrm flipH="1">
                <a:off x="1467660" y="1621636"/>
                <a:ext cx="749560" cy="707922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 flipH="1">
                <a:off x="3117517" y="1591732"/>
                <a:ext cx="749560" cy="707922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 flipH="1">
                <a:off x="2608575" y="1031430"/>
                <a:ext cx="893857" cy="815921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 flipH="1">
                <a:off x="1782211" y="1072040"/>
                <a:ext cx="893857" cy="815921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134;p8"/>
            <p:cNvSpPr/>
            <p:nvPr/>
          </p:nvSpPr>
          <p:spPr>
            <a:xfrm>
              <a:off x="1346967" y="438237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-172423">
              <a:off x="1139542" y="4224392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 flipH="1">
              <a:off x="2206473" y="4385818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 flipH="1">
              <a:off x="2039333" y="4227834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" name="Google Shape;138;p8"/>
            <p:cNvGrpSpPr/>
            <p:nvPr/>
          </p:nvGrpSpPr>
          <p:grpSpPr>
            <a:xfrm>
              <a:off x="1354000" y="4971864"/>
              <a:ext cx="1000378" cy="370621"/>
              <a:chOff x="3741511" y="5711879"/>
              <a:chExt cx="1000378" cy="513871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3797929" y="5711879"/>
                <a:ext cx="900000" cy="117831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" name="Google Shape;143;p8"/>
            <p:cNvSpPr/>
            <p:nvPr/>
          </p:nvSpPr>
          <p:spPr>
            <a:xfrm flipH="1">
              <a:off x="1713170" y="4665628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8B5C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646357" y="5631681"/>
              <a:ext cx="414972" cy="780567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996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8"/>
            <p:cNvGrpSpPr/>
            <p:nvPr/>
          </p:nvGrpSpPr>
          <p:grpSpPr>
            <a:xfrm>
              <a:off x="852816" y="3900618"/>
              <a:ext cx="1989141" cy="900000"/>
              <a:chOff x="2554214" y="752757"/>
              <a:chExt cx="1989141" cy="900000"/>
            </a:xfrm>
          </p:grpSpPr>
          <p:sp>
            <p:nvSpPr>
              <p:cNvPr id="146" name="Google Shape;146;p8"/>
              <p:cNvSpPr/>
              <p:nvPr/>
            </p:nvSpPr>
            <p:spPr>
              <a:xfrm>
                <a:off x="2554214" y="752757"/>
                <a:ext cx="900000" cy="900000"/>
              </a:xfrm>
              <a:prstGeom prst="donut">
                <a:avLst>
                  <a:gd name="adj" fmla="val 5068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3643355" y="752757"/>
                <a:ext cx="900000" cy="900000"/>
              </a:xfrm>
              <a:prstGeom prst="donut">
                <a:avLst>
                  <a:gd name="adj" fmla="val 5068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3454214" y="1146047"/>
                <a:ext cx="189141" cy="5671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" name="Google Shape;149;p8"/>
          <p:cNvGrpSpPr/>
          <p:nvPr/>
        </p:nvGrpSpPr>
        <p:grpSpPr>
          <a:xfrm>
            <a:off x="10634189" y="5088480"/>
            <a:ext cx="1006916" cy="1800000"/>
            <a:chOff x="730205" y="3023225"/>
            <a:chExt cx="2164376" cy="3869121"/>
          </a:xfrm>
        </p:grpSpPr>
        <p:sp>
          <p:nvSpPr>
            <p:cNvPr id="150" name="Google Shape;150;p8"/>
            <p:cNvSpPr/>
            <p:nvPr/>
          </p:nvSpPr>
          <p:spPr>
            <a:xfrm rot="10571499" flipH="1">
              <a:off x="817373" y="4252966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-10571499">
              <a:off x="2394253" y="4229038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4B37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8"/>
            <p:cNvGrpSpPr/>
            <p:nvPr/>
          </p:nvGrpSpPr>
          <p:grpSpPr>
            <a:xfrm>
              <a:off x="954609" y="3465513"/>
              <a:ext cx="1787713" cy="2224642"/>
              <a:chOff x="1819846" y="1465006"/>
              <a:chExt cx="1787713" cy="2517058"/>
            </a:xfrm>
          </p:grpSpPr>
          <p:sp>
            <p:nvSpPr>
              <p:cNvPr id="155" name="Google Shape;155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8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1354000" y="4991744"/>
              <a:ext cx="1000378" cy="370622"/>
              <a:chOff x="3741511" y="5711878"/>
              <a:chExt cx="1000378" cy="513872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3797929" y="5711878"/>
                <a:ext cx="900000" cy="196936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8"/>
            <p:cNvSpPr/>
            <p:nvPr/>
          </p:nvSpPr>
          <p:spPr>
            <a:xfrm flipH="1">
              <a:off x="1713170" y="463634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646357" y="5641728"/>
              <a:ext cx="414972" cy="50944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1175635" y="41705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092513" y="41656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89609" y="3023225"/>
              <a:ext cx="1911641" cy="1460682"/>
            </a:xfrm>
            <a:custGeom>
              <a:avLst/>
              <a:gdLst/>
              <a:ahLst/>
              <a:cxnLst/>
              <a:rect l="l" t="t" r="r" b="b"/>
              <a:pathLst>
                <a:path w="1911641" h="1460682" extrusionOk="0">
                  <a:moveTo>
                    <a:pt x="955821" y="0"/>
                  </a:moveTo>
                  <a:cubicBezTo>
                    <a:pt x="1483706" y="0"/>
                    <a:pt x="1911641" y="422636"/>
                    <a:pt x="1911641" y="943985"/>
                  </a:cubicBezTo>
                  <a:lnTo>
                    <a:pt x="1911640" y="1460682"/>
                  </a:lnTo>
                  <a:lnTo>
                    <a:pt x="1869127" y="1425605"/>
                  </a:lnTo>
                  <a:lnTo>
                    <a:pt x="1826604" y="1402525"/>
                  </a:lnTo>
                  <a:lnTo>
                    <a:pt x="1826604" y="1154864"/>
                  </a:lnTo>
                  <a:cubicBezTo>
                    <a:pt x="1595188" y="919276"/>
                    <a:pt x="725270" y="810328"/>
                    <a:pt x="438104" y="800496"/>
                  </a:cubicBezTo>
                  <a:cubicBezTo>
                    <a:pt x="150937" y="790664"/>
                    <a:pt x="159348" y="919276"/>
                    <a:pt x="103598" y="1154864"/>
                  </a:cubicBezTo>
                  <a:lnTo>
                    <a:pt x="103598" y="1367490"/>
                  </a:lnTo>
                  <a:lnTo>
                    <a:pt x="69484" y="1378080"/>
                  </a:lnTo>
                  <a:lnTo>
                    <a:pt x="0" y="1415794"/>
                  </a:lnTo>
                  <a:lnTo>
                    <a:pt x="0" y="943985"/>
                  </a:lnTo>
                  <a:cubicBezTo>
                    <a:pt x="0" y="422636"/>
                    <a:pt x="427935" y="0"/>
                    <a:pt x="955821" y="0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 rot="2526872">
              <a:off x="1310705" y="3207582"/>
              <a:ext cx="405704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 rot="2116636">
              <a:off x="1609273" y="3226344"/>
              <a:ext cx="284386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2116636">
              <a:off x="1860927" y="3263864"/>
              <a:ext cx="284386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1970670">
              <a:off x="958609" y="3307871"/>
              <a:ext cx="280865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8"/>
          <p:cNvGrpSpPr/>
          <p:nvPr/>
        </p:nvGrpSpPr>
        <p:grpSpPr>
          <a:xfrm>
            <a:off x="508176" y="5065545"/>
            <a:ext cx="1411608" cy="1800000"/>
            <a:chOff x="149695" y="2641197"/>
            <a:chExt cx="3333863" cy="4251149"/>
          </a:xfrm>
        </p:grpSpPr>
        <p:grpSp>
          <p:nvGrpSpPr>
            <p:cNvPr id="174" name="Google Shape;174;p8"/>
            <p:cNvGrpSpPr/>
            <p:nvPr/>
          </p:nvGrpSpPr>
          <p:grpSpPr>
            <a:xfrm>
              <a:off x="149695" y="2641197"/>
              <a:ext cx="3333863" cy="3476886"/>
              <a:chOff x="946108" y="933106"/>
              <a:chExt cx="3333863" cy="3476886"/>
            </a:xfrm>
          </p:grpSpPr>
          <p:sp>
            <p:nvSpPr>
              <p:cNvPr id="175" name="Google Shape;175;p8"/>
              <p:cNvSpPr/>
              <p:nvPr/>
            </p:nvSpPr>
            <p:spPr>
              <a:xfrm flipH="1">
                <a:off x="2119947" y="3815398"/>
                <a:ext cx="594595" cy="594594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 flipH="1">
                <a:off x="1711915" y="3811647"/>
                <a:ext cx="594595" cy="594594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 flipH="1">
                <a:off x="2990546" y="3801083"/>
                <a:ext cx="594595" cy="594594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 flipH="1">
                <a:off x="2582514" y="3797332"/>
                <a:ext cx="594595" cy="594594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9" name="Google Shape;179;p8"/>
              <p:cNvGrpSpPr/>
              <p:nvPr/>
            </p:nvGrpSpPr>
            <p:grpSpPr>
              <a:xfrm>
                <a:off x="946108" y="933106"/>
                <a:ext cx="3333863" cy="3224836"/>
                <a:chOff x="946108" y="933106"/>
                <a:chExt cx="3333863" cy="3224836"/>
              </a:xfrm>
            </p:grpSpPr>
            <p:sp>
              <p:nvSpPr>
                <p:cNvPr id="180" name="Google Shape;180;p8"/>
                <p:cNvSpPr/>
                <p:nvPr/>
              </p:nvSpPr>
              <p:spPr>
                <a:xfrm flipH="1">
                  <a:off x="3410778" y="2121301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 flipH="1">
                  <a:off x="3278982" y="3162925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 flipH="1">
                  <a:off x="3350804" y="3452720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 flipH="1">
                  <a:off x="2838679" y="3535878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 flipH="1">
                  <a:off x="3299194" y="2791424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8"/>
                <p:cNvSpPr/>
                <p:nvPr/>
              </p:nvSpPr>
              <p:spPr>
                <a:xfrm flipH="1">
                  <a:off x="3287903" y="2331947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8"/>
                <p:cNvSpPr/>
                <p:nvPr/>
              </p:nvSpPr>
              <p:spPr>
                <a:xfrm>
                  <a:off x="1792805" y="3563348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8"/>
                <p:cNvSpPr/>
                <p:nvPr/>
              </p:nvSpPr>
              <p:spPr>
                <a:xfrm>
                  <a:off x="1435101" y="3288151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8"/>
                <p:cNvSpPr/>
                <p:nvPr/>
              </p:nvSpPr>
              <p:spPr>
                <a:xfrm>
                  <a:off x="1332290" y="2818894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1343581" y="2359417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1289305" y="1925959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280680" y="3480190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1831323" y="960576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1034422" y="2990854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2310301" y="933106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946108" y="2479419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435102" y="1145559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19888" y="1473828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969929" y="2006351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 flipH="1">
                  <a:off x="2800161" y="933106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 flipH="1">
                  <a:off x="3597062" y="2963384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 flipH="1">
                  <a:off x="3685376" y="2451949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 flipH="1">
                  <a:off x="3196382" y="1118089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8"/>
                <p:cNvSpPr/>
                <p:nvPr/>
              </p:nvSpPr>
              <p:spPr>
                <a:xfrm flipH="1">
                  <a:off x="3511596" y="1446358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8"/>
                <p:cNvSpPr/>
                <p:nvPr/>
              </p:nvSpPr>
              <p:spPr>
                <a:xfrm flipH="1">
                  <a:off x="3661555" y="1978881"/>
                  <a:ext cx="594595" cy="594594"/>
                </a:xfrm>
                <a:prstGeom prst="ellipse">
                  <a:avLst/>
                </a:prstGeom>
                <a:solidFill>
                  <a:srgbClr val="271B0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5" name="Google Shape;205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73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CA42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" name="Google Shape;207;p8"/>
            <p:cNvGrpSpPr/>
            <p:nvPr/>
          </p:nvGrpSpPr>
          <p:grpSpPr>
            <a:xfrm>
              <a:off x="954609" y="3173097"/>
              <a:ext cx="1787713" cy="2517058"/>
              <a:chOff x="1819846" y="1465006"/>
              <a:chExt cx="1787713" cy="2517058"/>
            </a:xfrm>
          </p:grpSpPr>
          <p:sp>
            <p:nvSpPr>
              <p:cNvPr id="208" name="Google Shape;208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" name="Google Shape;210;p8"/>
            <p:cNvGrpSpPr/>
            <p:nvPr/>
          </p:nvGrpSpPr>
          <p:grpSpPr>
            <a:xfrm>
              <a:off x="523595" y="2766986"/>
              <a:ext cx="2586397" cy="1496799"/>
              <a:chOff x="1467660" y="1031430"/>
              <a:chExt cx="2399417" cy="1298128"/>
            </a:xfrm>
          </p:grpSpPr>
          <p:sp>
            <p:nvSpPr>
              <p:cNvPr id="211" name="Google Shape;211;p8"/>
              <p:cNvSpPr/>
              <p:nvPr/>
            </p:nvSpPr>
            <p:spPr>
              <a:xfrm flipH="1">
                <a:off x="1467660" y="1621636"/>
                <a:ext cx="749560" cy="707922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 flipH="1">
                <a:off x="3117517" y="1591732"/>
                <a:ext cx="749560" cy="707922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 flipH="1">
                <a:off x="2608575" y="1031430"/>
                <a:ext cx="893857" cy="815921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 flipH="1">
                <a:off x="1782211" y="1072040"/>
                <a:ext cx="893857" cy="815921"/>
              </a:xfrm>
              <a:prstGeom prst="ellipse">
                <a:avLst/>
              </a:prstGeom>
              <a:solidFill>
                <a:srgbClr val="271B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8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 rot="-172423">
              <a:off x="1139542" y="4244270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 flipH="1">
              <a:off x="2039333" y="4247712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" name="Google Shape;219;p8"/>
            <p:cNvGrpSpPr/>
            <p:nvPr/>
          </p:nvGrpSpPr>
          <p:grpSpPr>
            <a:xfrm>
              <a:off x="1354000" y="4991742"/>
              <a:ext cx="1000378" cy="370621"/>
              <a:chOff x="3741511" y="5711879"/>
              <a:chExt cx="1000378" cy="513871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797929" y="5711879"/>
                <a:ext cx="900000" cy="117831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8"/>
            <p:cNvSpPr/>
            <p:nvPr/>
          </p:nvSpPr>
          <p:spPr>
            <a:xfrm flipH="1">
              <a:off x="1713170" y="468550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646357" y="5641727"/>
              <a:ext cx="414972" cy="780567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8"/>
          <p:cNvGrpSpPr/>
          <p:nvPr/>
        </p:nvGrpSpPr>
        <p:grpSpPr>
          <a:xfrm>
            <a:off x="2168820" y="5079234"/>
            <a:ext cx="980574" cy="1800000"/>
            <a:chOff x="803543" y="3053911"/>
            <a:chExt cx="2091038" cy="3838435"/>
          </a:xfrm>
        </p:grpSpPr>
        <p:sp>
          <p:nvSpPr>
            <p:cNvPr id="227" name="Google Shape;227;p8"/>
            <p:cNvSpPr/>
            <p:nvPr/>
          </p:nvSpPr>
          <p:spPr>
            <a:xfrm rot="10571499" flipH="1">
              <a:off x="817373" y="4252966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 rot="-10571499">
              <a:off x="2394253" y="4229038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12D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C62F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1" name="Google Shape;231;p8"/>
            <p:cNvGrpSpPr/>
            <p:nvPr/>
          </p:nvGrpSpPr>
          <p:grpSpPr>
            <a:xfrm>
              <a:off x="995882" y="3173097"/>
              <a:ext cx="1746440" cy="2517058"/>
              <a:chOff x="1861119" y="1465006"/>
              <a:chExt cx="1746440" cy="2517058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861119" y="1465007"/>
                <a:ext cx="1705168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8"/>
            <p:cNvGrpSpPr/>
            <p:nvPr/>
          </p:nvGrpSpPr>
          <p:grpSpPr>
            <a:xfrm>
              <a:off x="1346967" y="4402254"/>
              <a:ext cx="997158" cy="129815"/>
              <a:chOff x="1346967" y="4402254"/>
              <a:chExt cx="997158" cy="129815"/>
            </a:xfrm>
          </p:grpSpPr>
          <p:sp>
            <p:nvSpPr>
              <p:cNvPr id="235" name="Google Shape;235;p8"/>
              <p:cNvSpPr/>
              <p:nvPr/>
            </p:nvSpPr>
            <p:spPr>
              <a:xfrm>
                <a:off x="1346967" y="4402254"/>
                <a:ext cx="137652" cy="126373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 flipH="1">
                <a:off x="2206473" y="4405696"/>
                <a:ext cx="137652" cy="126373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1354000" y="4991744"/>
              <a:ext cx="1000378" cy="370622"/>
              <a:chOff x="3741511" y="5711878"/>
              <a:chExt cx="1000378" cy="513872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3797929" y="5711878"/>
                <a:ext cx="900000" cy="196936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2" name="Google Shape;242;p8"/>
            <p:cNvSpPr/>
            <p:nvPr/>
          </p:nvSpPr>
          <p:spPr>
            <a:xfrm flipH="1">
              <a:off x="1713170" y="463634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646357" y="5641728"/>
              <a:ext cx="414972" cy="50944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8"/>
            <p:cNvGrpSpPr/>
            <p:nvPr/>
          </p:nvGrpSpPr>
          <p:grpSpPr>
            <a:xfrm>
              <a:off x="1175635" y="4165696"/>
              <a:ext cx="1317558" cy="101840"/>
              <a:chOff x="1175635" y="4165696"/>
              <a:chExt cx="1317558" cy="101840"/>
            </a:xfrm>
          </p:grpSpPr>
          <p:sp>
            <p:nvSpPr>
              <p:cNvPr id="245" name="Google Shape;245;p8"/>
              <p:cNvSpPr/>
              <p:nvPr/>
            </p:nvSpPr>
            <p:spPr>
              <a:xfrm>
                <a:off x="1175635" y="4170596"/>
                <a:ext cx="400680" cy="9694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2092513" y="4165696"/>
                <a:ext cx="400680" cy="9694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8"/>
            <p:cNvGrpSpPr/>
            <p:nvPr/>
          </p:nvGrpSpPr>
          <p:grpSpPr>
            <a:xfrm>
              <a:off x="956537" y="3053911"/>
              <a:ext cx="1789608" cy="2687614"/>
              <a:chOff x="956537" y="3053911"/>
              <a:chExt cx="1789608" cy="2687614"/>
            </a:xfrm>
          </p:grpSpPr>
          <p:sp>
            <p:nvSpPr>
              <p:cNvPr id="248" name="Google Shape;248;p8"/>
              <p:cNvSpPr/>
              <p:nvPr/>
            </p:nvSpPr>
            <p:spPr>
              <a:xfrm>
                <a:off x="995881" y="5001425"/>
                <a:ext cx="1705168" cy="740100"/>
              </a:xfrm>
              <a:custGeom>
                <a:avLst/>
                <a:gdLst/>
                <a:ahLst/>
                <a:cxnLst/>
                <a:rect l="l" t="t" r="r" b="b"/>
                <a:pathLst>
                  <a:path w="1705168" h="639258" extrusionOk="0">
                    <a:moveTo>
                      <a:pt x="0" y="0"/>
                    </a:moveTo>
                    <a:lnTo>
                      <a:pt x="379565" y="0"/>
                    </a:lnTo>
                    <a:lnTo>
                      <a:pt x="397834" y="35770"/>
                    </a:lnTo>
                    <a:cubicBezTo>
                      <a:pt x="491514" y="190312"/>
                      <a:pt x="661051" y="293544"/>
                      <a:pt x="854640" y="293544"/>
                    </a:cubicBezTo>
                    <a:cubicBezTo>
                      <a:pt x="1048231" y="293544"/>
                      <a:pt x="1217766" y="190312"/>
                      <a:pt x="1311446" y="35770"/>
                    </a:cubicBezTo>
                    <a:lnTo>
                      <a:pt x="1329714" y="0"/>
                    </a:lnTo>
                    <a:lnTo>
                      <a:pt x="1705168" y="0"/>
                    </a:lnTo>
                    <a:lnTo>
                      <a:pt x="1676197" y="93331"/>
                    </a:lnTo>
                    <a:cubicBezTo>
                      <a:pt x="1540502" y="414150"/>
                      <a:pt x="1222831" y="639258"/>
                      <a:pt x="852583" y="639258"/>
                    </a:cubicBezTo>
                    <a:lnTo>
                      <a:pt x="852584" y="639257"/>
                    </a:lnTo>
                    <a:cubicBezTo>
                      <a:pt x="482336" y="639257"/>
                      <a:pt x="164666" y="414149"/>
                      <a:pt x="28971" y="933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 rot="10800000">
                <a:off x="1175635" y="4728549"/>
                <a:ext cx="1378238" cy="286043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956537" y="3396725"/>
                <a:ext cx="228930" cy="2011058"/>
              </a:xfrm>
              <a:custGeom>
                <a:avLst/>
                <a:gdLst/>
                <a:ahLst/>
                <a:cxnLst/>
                <a:rect l="l" t="t" r="r" b="b"/>
                <a:pathLst>
                  <a:path w="302092" h="2011058" extrusionOk="0">
                    <a:moveTo>
                      <a:pt x="302092" y="0"/>
                    </a:moveTo>
                    <a:lnTo>
                      <a:pt x="302092" y="2126"/>
                    </a:lnTo>
                    <a:lnTo>
                      <a:pt x="273730" y="48812"/>
                    </a:lnTo>
                    <a:cubicBezTo>
                      <a:pt x="204928" y="175465"/>
                      <a:pt x="165846" y="320607"/>
                      <a:pt x="165846" y="474877"/>
                    </a:cubicBezTo>
                    <a:lnTo>
                      <a:pt x="165846" y="1204220"/>
                    </a:lnTo>
                    <a:cubicBezTo>
                      <a:pt x="165846" y="1358490"/>
                      <a:pt x="204928" y="1503632"/>
                      <a:pt x="273730" y="1630286"/>
                    </a:cubicBezTo>
                    <a:lnTo>
                      <a:pt x="302092" y="1676971"/>
                    </a:lnTo>
                    <a:lnTo>
                      <a:pt x="302092" y="2011058"/>
                    </a:lnTo>
                    <a:lnTo>
                      <a:pt x="290261" y="2002253"/>
                    </a:lnTo>
                    <a:cubicBezTo>
                      <a:pt x="110923" y="1840497"/>
                      <a:pt x="0" y="1617032"/>
                      <a:pt x="0" y="1370200"/>
                    </a:cubicBezTo>
                    <a:lnTo>
                      <a:pt x="0" y="640857"/>
                    </a:lnTo>
                    <a:cubicBezTo>
                      <a:pt x="0" y="394025"/>
                      <a:pt x="110923" y="170561"/>
                      <a:pt x="290261" y="88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 flipH="1">
                <a:off x="2517215" y="3370969"/>
                <a:ext cx="228930" cy="2011058"/>
              </a:xfrm>
              <a:custGeom>
                <a:avLst/>
                <a:gdLst/>
                <a:ahLst/>
                <a:cxnLst/>
                <a:rect l="l" t="t" r="r" b="b"/>
                <a:pathLst>
                  <a:path w="302092" h="2011058" extrusionOk="0">
                    <a:moveTo>
                      <a:pt x="302092" y="0"/>
                    </a:moveTo>
                    <a:lnTo>
                      <a:pt x="302092" y="2126"/>
                    </a:lnTo>
                    <a:lnTo>
                      <a:pt x="273730" y="48812"/>
                    </a:lnTo>
                    <a:cubicBezTo>
                      <a:pt x="204928" y="175465"/>
                      <a:pt x="165846" y="320607"/>
                      <a:pt x="165846" y="474877"/>
                    </a:cubicBezTo>
                    <a:lnTo>
                      <a:pt x="165846" y="1204220"/>
                    </a:lnTo>
                    <a:cubicBezTo>
                      <a:pt x="165846" y="1358490"/>
                      <a:pt x="204928" y="1503632"/>
                      <a:pt x="273730" y="1630286"/>
                    </a:cubicBezTo>
                    <a:lnTo>
                      <a:pt x="302092" y="1676971"/>
                    </a:lnTo>
                    <a:lnTo>
                      <a:pt x="302092" y="2011058"/>
                    </a:lnTo>
                    <a:lnTo>
                      <a:pt x="290261" y="2002253"/>
                    </a:lnTo>
                    <a:cubicBezTo>
                      <a:pt x="110923" y="1840497"/>
                      <a:pt x="0" y="1617032"/>
                      <a:pt x="0" y="1370200"/>
                    </a:cubicBezTo>
                    <a:lnTo>
                      <a:pt x="0" y="640857"/>
                    </a:lnTo>
                    <a:cubicBezTo>
                      <a:pt x="0" y="394025"/>
                      <a:pt x="110923" y="170561"/>
                      <a:pt x="290261" y="88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8"/>
              <p:cNvSpPr/>
              <p:nvPr/>
            </p:nvSpPr>
            <p:spPr>
              <a:xfrm>
                <a:off x="1071716" y="3053911"/>
                <a:ext cx="1565395" cy="849728"/>
              </a:xfrm>
              <a:custGeom>
                <a:avLst/>
                <a:gdLst/>
                <a:ahLst/>
                <a:cxnLst/>
                <a:rect l="l" t="t" r="r" b="b"/>
                <a:pathLst>
                  <a:path w="1634230" h="941702" extrusionOk="0">
                    <a:moveTo>
                      <a:pt x="813804" y="0"/>
                    </a:moveTo>
                    <a:cubicBezTo>
                      <a:pt x="1153198" y="0"/>
                      <a:pt x="1448413" y="189154"/>
                      <a:pt x="1599778" y="467792"/>
                    </a:cubicBezTo>
                    <a:lnTo>
                      <a:pt x="1634230" y="539310"/>
                    </a:lnTo>
                    <a:lnTo>
                      <a:pt x="1577280" y="606526"/>
                    </a:lnTo>
                    <a:cubicBezTo>
                      <a:pt x="1384227" y="813615"/>
                      <a:pt x="1117527" y="941702"/>
                      <a:pt x="822938" y="941702"/>
                    </a:cubicBezTo>
                    <a:cubicBezTo>
                      <a:pt x="528350" y="941702"/>
                      <a:pt x="261650" y="813615"/>
                      <a:pt x="68597" y="606526"/>
                    </a:cubicBezTo>
                    <a:lnTo>
                      <a:pt x="0" y="525564"/>
                    </a:lnTo>
                    <a:lnTo>
                      <a:pt x="27831" y="467792"/>
                    </a:lnTo>
                    <a:cubicBezTo>
                      <a:pt x="179196" y="189154"/>
                      <a:pt x="474410" y="0"/>
                      <a:pt x="813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8"/>
            <p:cNvGrpSpPr/>
            <p:nvPr/>
          </p:nvGrpSpPr>
          <p:grpSpPr>
            <a:xfrm>
              <a:off x="858810" y="4262532"/>
              <a:ext cx="1979309" cy="594594"/>
              <a:chOff x="1406103" y="909890"/>
              <a:chExt cx="1979309" cy="594594"/>
            </a:xfrm>
          </p:grpSpPr>
          <p:sp>
            <p:nvSpPr>
              <p:cNvPr id="254" name="Google Shape;254;p8"/>
              <p:cNvSpPr/>
              <p:nvPr/>
            </p:nvSpPr>
            <p:spPr>
              <a:xfrm>
                <a:off x="1406103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2485412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2297386" y="1173531"/>
                <a:ext cx="189141" cy="5671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7" name="Google Shape;257;p8"/>
          <p:cNvGrpSpPr/>
          <p:nvPr/>
        </p:nvGrpSpPr>
        <p:grpSpPr>
          <a:xfrm>
            <a:off x="3458450" y="5063219"/>
            <a:ext cx="1008711" cy="1800000"/>
            <a:chOff x="733814" y="2825424"/>
            <a:chExt cx="2279081" cy="4066922"/>
          </a:xfrm>
        </p:grpSpPr>
        <p:sp>
          <p:nvSpPr>
            <p:cNvPr id="258" name="Google Shape;258;p8"/>
            <p:cNvSpPr/>
            <p:nvPr/>
          </p:nvSpPr>
          <p:spPr>
            <a:xfrm rot="9977310">
              <a:off x="2387552" y="5422463"/>
              <a:ext cx="492655" cy="1178808"/>
            </a:xfrm>
            <a:prstGeom prst="moon">
              <a:avLst>
                <a:gd name="adj" fmla="val 87500"/>
              </a:avLst>
            </a:pr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752242" y="2991120"/>
              <a:ext cx="2209856" cy="2808328"/>
            </a:xfrm>
            <a:prstGeom prst="roundRect">
              <a:avLst>
                <a:gd name="adj" fmla="val 50000"/>
              </a:avLst>
            </a:prstGeom>
            <a:solidFill>
              <a:srgbClr val="B95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 flipH="1">
              <a:off x="2545202" y="3103337"/>
              <a:ext cx="455339" cy="2396463"/>
            </a:xfrm>
            <a:custGeom>
              <a:avLst/>
              <a:gdLst/>
              <a:ahLst/>
              <a:cxnLst/>
              <a:rect l="l" t="t" r="r" b="b"/>
              <a:pathLst>
                <a:path w="474730" h="3582711" extrusionOk="0">
                  <a:moveTo>
                    <a:pt x="474730" y="0"/>
                  </a:moveTo>
                  <a:lnTo>
                    <a:pt x="473124" y="2644"/>
                  </a:lnTo>
                  <a:cubicBezTo>
                    <a:pt x="380321" y="173478"/>
                    <a:pt x="327607" y="369250"/>
                    <a:pt x="327607" y="577333"/>
                  </a:cubicBezTo>
                  <a:lnTo>
                    <a:pt x="327607" y="3184525"/>
                  </a:lnTo>
                  <a:cubicBezTo>
                    <a:pt x="327607" y="3309375"/>
                    <a:pt x="346584" y="3429793"/>
                    <a:pt x="381811" y="3543051"/>
                  </a:cubicBezTo>
                  <a:lnTo>
                    <a:pt x="396327" y="3582711"/>
                  </a:lnTo>
                  <a:lnTo>
                    <a:pt x="353130" y="3543451"/>
                  </a:lnTo>
                  <a:cubicBezTo>
                    <a:pt x="134948" y="3325270"/>
                    <a:pt x="0" y="3023855"/>
                    <a:pt x="0" y="2690921"/>
                  </a:cubicBezTo>
                  <a:lnTo>
                    <a:pt x="0" y="957252"/>
                  </a:lnTo>
                  <a:cubicBezTo>
                    <a:pt x="0" y="582702"/>
                    <a:pt x="170794" y="248043"/>
                    <a:pt x="438748" y="26907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733814" y="3013626"/>
              <a:ext cx="468562" cy="2486174"/>
            </a:xfrm>
            <a:custGeom>
              <a:avLst/>
              <a:gdLst/>
              <a:ahLst/>
              <a:cxnLst/>
              <a:rect l="l" t="t" r="r" b="b"/>
              <a:pathLst>
                <a:path w="474730" h="3582711" extrusionOk="0">
                  <a:moveTo>
                    <a:pt x="474730" y="0"/>
                  </a:moveTo>
                  <a:lnTo>
                    <a:pt x="473124" y="2644"/>
                  </a:lnTo>
                  <a:cubicBezTo>
                    <a:pt x="380321" y="173478"/>
                    <a:pt x="327607" y="369250"/>
                    <a:pt x="327607" y="577333"/>
                  </a:cubicBezTo>
                  <a:lnTo>
                    <a:pt x="327607" y="3184525"/>
                  </a:lnTo>
                  <a:cubicBezTo>
                    <a:pt x="327607" y="3309375"/>
                    <a:pt x="346584" y="3429793"/>
                    <a:pt x="381811" y="3543051"/>
                  </a:cubicBezTo>
                  <a:lnTo>
                    <a:pt x="396327" y="3582711"/>
                  </a:lnTo>
                  <a:lnTo>
                    <a:pt x="353130" y="3543451"/>
                  </a:lnTo>
                  <a:cubicBezTo>
                    <a:pt x="134948" y="3325270"/>
                    <a:pt x="0" y="3023855"/>
                    <a:pt x="0" y="2690921"/>
                  </a:cubicBezTo>
                  <a:lnTo>
                    <a:pt x="0" y="957252"/>
                  </a:lnTo>
                  <a:cubicBezTo>
                    <a:pt x="0" y="582702"/>
                    <a:pt x="170794" y="248043"/>
                    <a:pt x="438748" y="26907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15F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1036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" name="Google Shape;264;p8"/>
            <p:cNvGrpSpPr/>
            <p:nvPr/>
          </p:nvGrpSpPr>
          <p:grpSpPr>
            <a:xfrm>
              <a:off x="954609" y="3173098"/>
              <a:ext cx="1807377" cy="2526888"/>
              <a:chOff x="1819846" y="1465007"/>
              <a:chExt cx="1807377" cy="2526888"/>
            </a:xfrm>
          </p:grpSpPr>
          <p:sp>
            <p:nvSpPr>
              <p:cNvPr id="265" name="Google Shape;265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2733366" y="1474838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8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 rot="-172423">
              <a:off x="1139542" y="4244270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flipH="1">
              <a:off x="2039333" y="4247712"/>
              <a:ext cx="512217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" name="Google Shape;271;p8"/>
            <p:cNvGrpSpPr/>
            <p:nvPr/>
          </p:nvGrpSpPr>
          <p:grpSpPr>
            <a:xfrm>
              <a:off x="1354000" y="4991742"/>
              <a:ext cx="1000378" cy="370621"/>
              <a:chOff x="3741511" y="5711879"/>
              <a:chExt cx="1000378" cy="513871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3797929" y="5711879"/>
                <a:ext cx="900000" cy="117831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8"/>
            <p:cNvSpPr/>
            <p:nvPr/>
          </p:nvSpPr>
          <p:spPr>
            <a:xfrm flipH="1">
              <a:off x="1713170" y="468550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646357" y="5641727"/>
              <a:ext cx="414972" cy="780567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08646" y="2825424"/>
              <a:ext cx="2118965" cy="1128712"/>
            </a:xfrm>
            <a:custGeom>
              <a:avLst/>
              <a:gdLst/>
              <a:ahLst/>
              <a:cxnLst/>
              <a:rect l="l" t="t" r="r" b="b"/>
              <a:pathLst>
                <a:path w="1634230" h="941702" extrusionOk="0">
                  <a:moveTo>
                    <a:pt x="813804" y="0"/>
                  </a:moveTo>
                  <a:cubicBezTo>
                    <a:pt x="1153198" y="0"/>
                    <a:pt x="1448413" y="189154"/>
                    <a:pt x="1599778" y="467792"/>
                  </a:cubicBezTo>
                  <a:lnTo>
                    <a:pt x="1634230" y="539310"/>
                  </a:lnTo>
                  <a:lnTo>
                    <a:pt x="1577280" y="606526"/>
                  </a:lnTo>
                  <a:cubicBezTo>
                    <a:pt x="1384227" y="813615"/>
                    <a:pt x="1117527" y="941702"/>
                    <a:pt x="822938" y="941702"/>
                  </a:cubicBezTo>
                  <a:cubicBezTo>
                    <a:pt x="528350" y="941702"/>
                    <a:pt x="261650" y="813615"/>
                    <a:pt x="68597" y="606526"/>
                  </a:cubicBezTo>
                  <a:lnTo>
                    <a:pt x="0" y="525564"/>
                  </a:lnTo>
                  <a:lnTo>
                    <a:pt x="27831" y="467792"/>
                  </a:lnTo>
                  <a:cubicBezTo>
                    <a:pt x="179196" y="189154"/>
                    <a:pt x="474410" y="0"/>
                    <a:pt x="813804" y="0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" name="Google Shape;279;p8"/>
            <p:cNvGrpSpPr/>
            <p:nvPr/>
          </p:nvGrpSpPr>
          <p:grpSpPr>
            <a:xfrm>
              <a:off x="858810" y="4262532"/>
              <a:ext cx="1979309" cy="594594"/>
              <a:chOff x="1406103" y="909890"/>
              <a:chExt cx="1979309" cy="594594"/>
            </a:xfrm>
          </p:grpSpPr>
          <p:sp>
            <p:nvSpPr>
              <p:cNvPr id="280" name="Google Shape;280;p8"/>
              <p:cNvSpPr/>
              <p:nvPr/>
            </p:nvSpPr>
            <p:spPr>
              <a:xfrm>
                <a:off x="1406103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2485412" y="909890"/>
                <a:ext cx="900000" cy="594594"/>
              </a:xfrm>
              <a:prstGeom prst="donut">
                <a:avLst>
                  <a:gd name="adj" fmla="val 5068"/>
                </a:avLst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2297386" y="1173531"/>
                <a:ext cx="189141" cy="56710"/>
              </a:xfrm>
              <a:prstGeom prst="rect">
                <a:avLst/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3" name="Google Shape;283;p8"/>
          <p:cNvGrpSpPr/>
          <p:nvPr/>
        </p:nvGrpSpPr>
        <p:grpSpPr>
          <a:xfrm>
            <a:off x="4876104" y="5077804"/>
            <a:ext cx="992026" cy="1800000"/>
            <a:chOff x="803543" y="3098224"/>
            <a:chExt cx="2091038" cy="3794122"/>
          </a:xfrm>
        </p:grpSpPr>
        <p:sp>
          <p:nvSpPr>
            <p:cNvPr id="284" name="Google Shape;284;p8"/>
            <p:cNvSpPr/>
            <p:nvPr/>
          </p:nvSpPr>
          <p:spPr>
            <a:xfrm rot="10571499" flipH="1">
              <a:off x="817373" y="4252966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BC7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10571499">
              <a:off x="2394253" y="4229038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BC7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F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8"/>
            <p:cNvGrpSpPr/>
            <p:nvPr/>
          </p:nvGrpSpPr>
          <p:grpSpPr>
            <a:xfrm>
              <a:off x="954609" y="3173097"/>
              <a:ext cx="1787713" cy="2517058"/>
              <a:chOff x="1819846" y="1465006"/>
              <a:chExt cx="1787713" cy="2517058"/>
            </a:xfrm>
          </p:grpSpPr>
          <p:sp>
            <p:nvSpPr>
              <p:cNvPr id="289" name="Google Shape;289;p8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C3774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BC7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1" name="Google Shape;291;p8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8"/>
            <p:cNvGrpSpPr/>
            <p:nvPr/>
          </p:nvGrpSpPr>
          <p:grpSpPr>
            <a:xfrm>
              <a:off x="1354000" y="4991744"/>
              <a:ext cx="1000378" cy="370622"/>
              <a:chOff x="3741511" y="5711878"/>
              <a:chExt cx="1000378" cy="513872"/>
            </a:xfrm>
          </p:grpSpPr>
          <p:sp>
            <p:nvSpPr>
              <p:cNvPr id="294" name="Google Shape;294;p8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3797929" y="5711878"/>
                <a:ext cx="900000" cy="196936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8" name="Google Shape;298;p8"/>
            <p:cNvSpPr/>
            <p:nvPr/>
          </p:nvSpPr>
          <p:spPr>
            <a:xfrm flipH="1">
              <a:off x="1713170" y="463634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A163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646357" y="5641728"/>
              <a:ext cx="414972" cy="50944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BC7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175635" y="41705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21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092513" y="41656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21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1175635" y="4728549"/>
              <a:ext cx="1378238" cy="286043"/>
            </a:xfrm>
            <a:custGeom>
              <a:avLst/>
              <a:gdLst/>
              <a:ahLst/>
              <a:cxnLst/>
              <a:rect l="l" t="t" r="r" b="b"/>
              <a:pathLst>
                <a:path w="1104889" h="489336" extrusionOk="0">
                  <a:moveTo>
                    <a:pt x="0" y="0"/>
                  </a:moveTo>
                  <a:lnTo>
                    <a:pt x="1104889" y="0"/>
                  </a:lnTo>
                  <a:lnTo>
                    <a:pt x="1096020" y="35951"/>
                  </a:lnTo>
                  <a:cubicBezTo>
                    <a:pt x="1006463" y="302387"/>
                    <a:pt x="796804" y="489336"/>
                    <a:pt x="552444" y="489336"/>
                  </a:cubicBezTo>
                  <a:cubicBezTo>
                    <a:pt x="308085" y="489336"/>
                    <a:pt x="98425" y="302387"/>
                    <a:pt x="8868" y="35951"/>
                  </a:cubicBezTo>
                  <a:close/>
                </a:path>
              </a:pathLst>
            </a:custGeom>
            <a:solidFill>
              <a:srgbClr val="321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893589" y="3098224"/>
              <a:ext cx="1927161" cy="1225240"/>
            </a:xfrm>
            <a:custGeom>
              <a:avLst/>
              <a:gdLst/>
              <a:ahLst/>
              <a:cxnLst/>
              <a:rect l="l" t="t" r="r" b="b"/>
              <a:pathLst>
                <a:path w="1949368" h="1525760" extrusionOk="0">
                  <a:moveTo>
                    <a:pt x="974684" y="0"/>
                  </a:moveTo>
                  <a:cubicBezTo>
                    <a:pt x="1512987" y="0"/>
                    <a:pt x="1949368" y="436381"/>
                    <a:pt x="1949368" y="974684"/>
                  </a:cubicBezTo>
                  <a:lnTo>
                    <a:pt x="1949368" y="1438482"/>
                  </a:lnTo>
                  <a:cubicBezTo>
                    <a:pt x="1949368" y="1593081"/>
                    <a:pt x="1835650" y="1509312"/>
                    <a:pt x="1812906" y="1438482"/>
                  </a:cubicBezTo>
                  <a:cubicBezTo>
                    <a:pt x="1790162" y="1367652"/>
                    <a:pt x="1857039" y="1128465"/>
                    <a:pt x="1812906" y="1013502"/>
                  </a:cubicBezTo>
                  <a:cubicBezTo>
                    <a:pt x="1812906" y="867258"/>
                    <a:pt x="1694352" y="748704"/>
                    <a:pt x="1548108" y="748704"/>
                  </a:cubicBezTo>
                  <a:cubicBezTo>
                    <a:pt x="1403666" y="717501"/>
                    <a:pt x="1206575" y="842309"/>
                    <a:pt x="946253" y="826282"/>
                  </a:cubicBezTo>
                  <a:cubicBezTo>
                    <a:pt x="685931" y="810255"/>
                    <a:pt x="582924" y="774563"/>
                    <a:pt x="401260" y="748704"/>
                  </a:cubicBezTo>
                  <a:cubicBezTo>
                    <a:pt x="255016" y="748704"/>
                    <a:pt x="136462" y="867258"/>
                    <a:pt x="136462" y="1013502"/>
                  </a:cubicBezTo>
                  <a:lnTo>
                    <a:pt x="136462" y="1438482"/>
                  </a:lnTo>
                  <a:cubicBezTo>
                    <a:pt x="113718" y="1509312"/>
                    <a:pt x="0" y="1593081"/>
                    <a:pt x="0" y="1438482"/>
                  </a:cubicBezTo>
                  <a:lnTo>
                    <a:pt x="0" y="974684"/>
                  </a:lnTo>
                  <a:cubicBezTo>
                    <a:pt x="0" y="436381"/>
                    <a:pt x="436381" y="0"/>
                    <a:pt x="974684" y="0"/>
                  </a:cubicBezTo>
                  <a:close/>
                </a:path>
              </a:pathLst>
            </a:custGeom>
            <a:solidFill>
              <a:srgbClr val="321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8"/>
          <p:cNvSpPr txBox="1"/>
          <p:nvPr/>
        </p:nvSpPr>
        <p:spPr>
          <a:xfrm>
            <a:off x="1133426" y="604875"/>
            <a:ext cx="10202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>
                <a:solidFill>
                  <a:schemeClr val="dk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Мужчина в пещеру. Женщина на шабаш.</a:t>
            </a:r>
            <a:endParaRPr sz="5400" b="1" dirty="0"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grpSp>
        <p:nvGrpSpPr>
          <p:cNvPr id="305" name="Google Shape;305;p8"/>
          <p:cNvGrpSpPr/>
          <p:nvPr/>
        </p:nvGrpSpPr>
        <p:grpSpPr>
          <a:xfrm>
            <a:off x="6645600" y="6038596"/>
            <a:ext cx="499962" cy="178570"/>
            <a:chOff x="3741511" y="5711879"/>
            <a:chExt cx="999925" cy="513871"/>
          </a:xfrm>
        </p:grpSpPr>
        <p:sp>
          <p:nvSpPr>
            <p:cNvPr id="306" name="Google Shape;306;p8"/>
            <p:cNvSpPr/>
            <p:nvPr/>
          </p:nvSpPr>
          <p:spPr>
            <a:xfrm>
              <a:off x="3741511" y="5724147"/>
              <a:ext cx="999925" cy="489336"/>
            </a:xfrm>
            <a:custGeom>
              <a:avLst/>
              <a:gdLst/>
              <a:ahLst/>
              <a:cxnLst/>
              <a:rect l="l" t="t" r="r" b="b"/>
              <a:pathLst>
                <a:path w="1104889" h="489336" extrusionOk="0">
                  <a:moveTo>
                    <a:pt x="0" y="0"/>
                  </a:moveTo>
                  <a:lnTo>
                    <a:pt x="1104889" y="0"/>
                  </a:lnTo>
                  <a:lnTo>
                    <a:pt x="1096020" y="35951"/>
                  </a:lnTo>
                  <a:cubicBezTo>
                    <a:pt x="1006463" y="302387"/>
                    <a:pt x="796804" y="489336"/>
                    <a:pt x="552444" y="489336"/>
                  </a:cubicBezTo>
                  <a:cubicBezTo>
                    <a:pt x="308085" y="489336"/>
                    <a:pt x="98425" y="302387"/>
                    <a:pt x="8868" y="35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 rot="10800000">
              <a:off x="3847306" y="5736414"/>
              <a:ext cx="789380" cy="489336"/>
            </a:xfrm>
            <a:custGeom>
              <a:avLst/>
              <a:gdLst/>
              <a:ahLst/>
              <a:cxnLst/>
              <a:rect l="l" t="t" r="r" b="b"/>
              <a:pathLst>
                <a:path w="789380" h="489336" extrusionOk="0">
                  <a:moveTo>
                    <a:pt x="394689" y="489336"/>
                  </a:moveTo>
                  <a:cubicBezTo>
                    <a:pt x="256411" y="489336"/>
                    <a:pt x="130405" y="416309"/>
                    <a:pt x="35549" y="296491"/>
                  </a:cubicBezTo>
                  <a:lnTo>
                    <a:pt x="0" y="244670"/>
                  </a:lnTo>
                  <a:lnTo>
                    <a:pt x="35551" y="192845"/>
                  </a:lnTo>
                  <a:cubicBezTo>
                    <a:pt x="130406" y="73027"/>
                    <a:pt x="256412" y="0"/>
                    <a:pt x="394691" y="0"/>
                  </a:cubicBezTo>
                  <a:cubicBezTo>
                    <a:pt x="532969" y="0"/>
                    <a:pt x="658975" y="73027"/>
                    <a:pt x="753830" y="192845"/>
                  </a:cubicBezTo>
                  <a:lnTo>
                    <a:pt x="789380" y="244667"/>
                  </a:lnTo>
                  <a:lnTo>
                    <a:pt x="753829" y="296491"/>
                  </a:lnTo>
                  <a:cubicBezTo>
                    <a:pt x="658973" y="416309"/>
                    <a:pt x="532967" y="489336"/>
                    <a:pt x="394689" y="489336"/>
                  </a:cubicBezTo>
                  <a:close/>
                </a:path>
              </a:pathLst>
            </a:custGeom>
            <a:solidFill>
              <a:srgbClr val="D873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10800000">
              <a:off x="4241700" y="5724147"/>
              <a:ext cx="398205" cy="489336"/>
            </a:xfrm>
            <a:custGeom>
              <a:avLst/>
              <a:gdLst/>
              <a:ahLst/>
              <a:cxnLst/>
              <a:rect l="l" t="t" r="r" b="b"/>
              <a:pathLst>
                <a:path w="398205" h="489336" extrusionOk="0">
                  <a:moveTo>
                    <a:pt x="394689" y="489336"/>
                  </a:moveTo>
                  <a:cubicBezTo>
                    <a:pt x="256411" y="489336"/>
                    <a:pt x="130405" y="416309"/>
                    <a:pt x="35549" y="296491"/>
                  </a:cubicBezTo>
                  <a:lnTo>
                    <a:pt x="0" y="244670"/>
                  </a:lnTo>
                  <a:lnTo>
                    <a:pt x="35551" y="192845"/>
                  </a:lnTo>
                  <a:cubicBezTo>
                    <a:pt x="130406" y="73027"/>
                    <a:pt x="256412" y="0"/>
                    <a:pt x="394691" y="0"/>
                  </a:cubicBezTo>
                  <a:lnTo>
                    <a:pt x="398205" y="462"/>
                  </a:lnTo>
                  <a:lnTo>
                    <a:pt x="398205" y="488874"/>
                  </a:lnTo>
                  <a:close/>
                </a:path>
              </a:pathLst>
            </a:custGeom>
            <a:solidFill>
              <a:srgbClr val="D056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797929" y="5711879"/>
              <a:ext cx="900450" cy="117831"/>
            </a:xfrm>
            <a:custGeom>
              <a:avLst/>
              <a:gdLst/>
              <a:ahLst/>
              <a:cxnLst/>
              <a:rect l="l" t="t" r="r" b="b"/>
              <a:pathLst>
                <a:path w="828000" h="117831" extrusionOk="0">
                  <a:moveTo>
                    <a:pt x="0" y="0"/>
                  </a:moveTo>
                  <a:lnTo>
                    <a:pt x="828000" y="0"/>
                  </a:lnTo>
                  <a:lnTo>
                    <a:pt x="778839" y="117831"/>
                  </a:lnTo>
                  <a:lnTo>
                    <a:pt x="39329" y="1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1144;p18">
            <a:extLst>
              <a:ext uri="{FF2B5EF4-FFF2-40B4-BE49-F238E27FC236}">
                <a16:creationId xmlns:a16="http://schemas.microsoft.com/office/drawing/2014/main" id="{70E0F58B-38C9-4208-9350-BE44FCFD7C18}"/>
              </a:ext>
            </a:extLst>
          </p:cNvPr>
          <p:cNvSpPr txBox="1"/>
          <p:nvPr/>
        </p:nvSpPr>
        <p:spPr>
          <a:xfrm>
            <a:off x="1828381" y="2682372"/>
            <a:ext cx="8839925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Как справляются со стрессом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мужчины и женщины</a:t>
            </a:r>
            <a:endParaRPr sz="12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CC9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6"/>
          <p:cNvGrpSpPr/>
          <p:nvPr/>
        </p:nvGrpSpPr>
        <p:grpSpPr>
          <a:xfrm>
            <a:off x="730205" y="3003347"/>
            <a:ext cx="2164376" cy="3869121"/>
            <a:chOff x="730205" y="3023225"/>
            <a:chExt cx="2164376" cy="3869121"/>
          </a:xfrm>
        </p:grpSpPr>
        <p:sp>
          <p:nvSpPr>
            <p:cNvPr id="589" name="Google Shape;589;p16"/>
            <p:cNvSpPr/>
            <p:nvPr/>
          </p:nvSpPr>
          <p:spPr>
            <a:xfrm rot="10571499" flipH="1">
              <a:off x="817373" y="4252966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 rot="-10571499">
              <a:off x="2394253" y="4229038"/>
              <a:ext cx="486498" cy="432619"/>
            </a:xfrm>
            <a:prstGeom prst="chord">
              <a:avLst>
                <a:gd name="adj1" fmla="val 5015227"/>
                <a:gd name="adj2" fmla="val 16200000"/>
              </a:avLst>
            </a:pr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996392" y="5819174"/>
              <a:ext cx="1637487" cy="10731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53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1851584" y="5798969"/>
              <a:ext cx="794689" cy="1090234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4B37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16"/>
            <p:cNvGrpSpPr/>
            <p:nvPr/>
          </p:nvGrpSpPr>
          <p:grpSpPr>
            <a:xfrm>
              <a:off x="954609" y="3465513"/>
              <a:ext cx="1787713" cy="2224642"/>
              <a:chOff x="1819846" y="1465006"/>
              <a:chExt cx="1787713" cy="2517058"/>
            </a:xfrm>
          </p:grpSpPr>
          <p:sp>
            <p:nvSpPr>
              <p:cNvPr id="594" name="Google Shape;594;p16"/>
              <p:cNvSpPr/>
              <p:nvPr/>
            </p:nvSpPr>
            <p:spPr>
              <a:xfrm>
                <a:off x="1819846" y="1465007"/>
                <a:ext cx="1787713" cy="2517057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2713702" y="1465006"/>
                <a:ext cx="893857" cy="2517057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p16"/>
            <p:cNvSpPr/>
            <p:nvPr/>
          </p:nvSpPr>
          <p:spPr>
            <a:xfrm>
              <a:off x="1346967" y="4402254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 flipH="1">
              <a:off x="2206473" y="4405696"/>
              <a:ext cx="137652" cy="12637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16"/>
            <p:cNvGrpSpPr/>
            <p:nvPr/>
          </p:nvGrpSpPr>
          <p:grpSpPr>
            <a:xfrm>
              <a:off x="1354000" y="4991744"/>
              <a:ext cx="1000378" cy="370622"/>
              <a:chOff x="3741511" y="5711878"/>
              <a:chExt cx="1000378" cy="513872"/>
            </a:xfrm>
          </p:grpSpPr>
          <p:sp>
            <p:nvSpPr>
              <p:cNvPr id="599" name="Google Shape;599;p16"/>
              <p:cNvSpPr/>
              <p:nvPr/>
            </p:nvSpPr>
            <p:spPr>
              <a:xfrm>
                <a:off x="3741511" y="5724147"/>
                <a:ext cx="1000378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6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6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3797929" y="5711878"/>
                <a:ext cx="900000" cy="196936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3" name="Google Shape;603;p16"/>
            <p:cNvSpPr/>
            <p:nvPr/>
          </p:nvSpPr>
          <p:spPr>
            <a:xfrm flipH="1">
              <a:off x="1713170" y="4636346"/>
              <a:ext cx="288000" cy="147572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1646357" y="5641728"/>
              <a:ext cx="414972" cy="509440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1175635" y="41705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092513" y="4165696"/>
              <a:ext cx="400680" cy="96940"/>
            </a:xfrm>
            <a:prstGeom prst="roundRect">
              <a:avLst>
                <a:gd name="adj" fmla="val 50000"/>
              </a:avLst>
            </a:pr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889609" y="3023225"/>
              <a:ext cx="1911641" cy="1460682"/>
            </a:xfrm>
            <a:custGeom>
              <a:avLst/>
              <a:gdLst/>
              <a:ahLst/>
              <a:cxnLst/>
              <a:rect l="l" t="t" r="r" b="b"/>
              <a:pathLst>
                <a:path w="1911641" h="1460682" extrusionOk="0">
                  <a:moveTo>
                    <a:pt x="955821" y="0"/>
                  </a:moveTo>
                  <a:cubicBezTo>
                    <a:pt x="1483706" y="0"/>
                    <a:pt x="1911641" y="422636"/>
                    <a:pt x="1911641" y="943985"/>
                  </a:cubicBezTo>
                  <a:lnTo>
                    <a:pt x="1911640" y="1460682"/>
                  </a:lnTo>
                  <a:lnTo>
                    <a:pt x="1869127" y="1425605"/>
                  </a:lnTo>
                  <a:lnTo>
                    <a:pt x="1826604" y="1402525"/>
                  </a:lnTo>
                  <a:lnTo>
                    <a:pt x="1826604" y="1154864"/>
                  </a:lnTo>
                  <a:cubicBezTo>
                    <a:pt x="1595188" y="919276"/>
                    <a:pt x="725270" y="810328"/>
                    <a:pt x="438104" y="800496"/>
                  </a:cubicBezTo>
                  <a:cubicBezTo>
                    <a:pt x="150937" y="790664"/>
                    <a:pt x="159348" y="919276"/>
                    <a:pt x="103598" y="1154864"/>
                  </a:cubicBezTo>
                  <a:lnTo>
                    <a:pt x="103598" y="1367490"/>
                  </a:lnTo>
                  <a:lnTo>
                    <a:pt x="69484" y="1378080"/>
                  </a:lnTo>
                  <a:lnTo>
                    <a:pt x="0" y="1415794"/>
                  </a:lnTo>
                  <a:lnTo>
                    <a:pt x="0" y="943985"/>
                  </a:lnTo>
                  <a:cubicBezTo>
                    <a:pt x="0" y="422636"/>
                    <a:pt x="427935" y="0"/>
                    <a:pt x="955821" y="0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 rot="2526872">
              <a:off x="1310705" y="3207582"/>
              <a:ext cx="405704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 rot="2116636">
              <a:off x="1609273" y="3226344"/>
              <a:ext cx="284386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 rot="2116636">
              <a:off x="1860927" y="3263864"/>
              <a:ext cx="284386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6"/>
            <p:cNvSpPr/>
            <p:nvPr/>
          </p:nvSpPr>
          <p:spPr>
            <a:xfrm rot="1970670">
              <a:off x="958609" y="3307871"/>
              <a:ext cx="280865" cy="925041"/>
            </a:xfrm>
            <a:custGeom>
              <a:avLst/>
              <a:gdLst/>
              <a:ahLst/>
              <a:cxnLst/>
              <a:rect l="l" t="t" r="r" b="b"/>
              <a:pathLst>
                <a:path w="400680" h="925041" extrusionOk="0">
                  <a:moveTo>
                    <a:pt x="205427" y="0"/>
                  </a:moveTo>
                  <a:lnTo>
                    <a:pt x="228533" y="20092"/>
                  </a:lnTo>
                  <a:cubicBezTo>
                    <a:pt x="334894" y="132188"/>
                    <a:pt x="400680" y="287046"/>
                    <a:pt x="400680" y="458097"/>
                  </a:cubicBezTo>
                  <a:cubicBezTo>
                    <a:pt x="400680" y="629149"/>
                    <a:pt x="334894" y="784007"/>
                    <a:pt x="228533" y="896102"/>
                  </a:cubicBezTo>
                  <a:lnTo>
                    <a:pt x="195253" y="925041"/>
                  </a:lnTo>
                  <a:lnTo>
                    <a:pt x="172147" y="904949"/>
                  </a:lnTo>
                  <a:cubicBezTo>
                    <a:pt x="65786" y="792854"/>
                    <a:pt x="0" y="637996"/>
                    <a:pt x="0" y="466944"/>
                  </a:cubicBezTo>
                  <a:cubicBezTo>
                    <a:pt x="0" y="295893"/>
                    <a:pt x="65786" y="141035"/>
                    <a:pt x="172147" y="28939"/>
                  </a:cubicBezTo>
                  <a:close/>
                </a:path>
              </a:pathLst>
            </a:custGeom>
            <a:solidFill>
              <a:srgbClr val="3118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613;p16">
            <a:extLst>
              <a:ext uri="{FF2B5EF4-FFF2-40B4-BE49-F238E27FC236}">
                <a16:creationId xmlns:a16="http://schemas.microsoft.com/office/drawing/2014/main" id="{509D77DE-8C44-4434-B433-589D4D4FA2CA}"/>
              </a:ext>
            </a:extLst>
          </p:cNvPr>
          <p:cNvSpPr txBox="1"/>
          <p:nvPr/>
        </p:nvSpPr>
        <p:spPr>
          <a:xfrm>
            <a:off x="285133" y="213700"/>
            <a:ext cx="1157257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Мужчины и гормон спокойствия</a:t>
            </a:r>
            <a:endParaRPr sz="4800" b="1" dirty="0">
              <a:solidFill>
                <a:schemeClr val="bg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29" name="Google Shape;1144;p18">
            <a:extLst>
              <a:ext uri="{FF2B5EF4-FFF2-40B4-BE49-F238E27FC236}">
                <a16:creationId xmlns:a16="http://schemas.microsoft.com/office/drawing/2014/main" id="{16B7CDFB-0169-453E-8B64-555E115457F0}"/>
              </a:ext>
            </a:extLst>
          </p:cNvPr>
          <p:cNvSpPr txBox="1"/>
          <p:nvPr/>
        </p:nvSpPr>
        <p:spPr>
          <a:xfrm>
            <a:off x="2952316" y="1474914"/>
            <a:ext cx="9218498" cy="394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По словам нейробиолога Роберта Сапольски из США, в организме мужчин во время стресса окситоцина (</a:t>
            </a:r>
            <a:r>
              <a:rPr lang="ru-RU" sz="2400" b="0" i="1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гормон спокойствия в стрессе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) вырабатывается меньше, чем у женщин.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latin typeface="Raleway Medium" panose="020B0603030101060003" pitchFamily="34" charset="-5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Raleway Medium" panose="020B0603030101060003" pitchFamily="34" charset="-52"/>
              </a:rPr>
              <a:t>Мужчинам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 сложнее справиться со своими эмоциями и напряжением.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latin typeface="Raleway Medium" panose="020B0603030101060003" pitchFamily="34" charset="-5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Реакция на стрессовую ситуацию у мужчин дольше, чем у женщин. </a:t>
            </a:r>
          </a:p>
        </p:txBody>
      </p:sp>
    </p:spTree>
    <p:extLst>
      <p:ext uri="{BB962C8B-B14F-4D97-AF65-F5344CB8AC3E}">
        <p14:creationId xmlns:p14="http://schemas.microsoft.com/office/powerpoint/2010/main" val="37768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5B1F9-AC56-4E1D-BFBE-6B1BCB5A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9045"/>
            <a:ext cx="12192000" cy="6508955"/>
          </a:xfrm>
          <a:prstGeom prst="rect">
            <a:avLst/>
          </a:prstGeom>
        </p:spPr>
      </p:pic>
      <p:sp>
        <p:nvSpPr>
          <p:cNvPr id="5" name="Google Shape;613;p16">
            <a:extLst>
              <a:ext uri="{FF2B5EF4-FFF2-40B4-BE49-F238E27FC236}">
                <a16:creationId xmlns:a16="http://schemas.microsoft.com/office/drawing/2014/main" id="{676447D1-5376-44D1-BFBE-F6ABD91293D0}"/>
              </a:ext>
            </a:extLst>
          </p:cNvPr>
          <p:cNvSpPr txBox="1"/>
          <p:nvPr/>
        </p:nvSpPr>
        <p:spPr>
          <a:xfrm>
            <a:off x="5624051" y="213700"/>
            <a:ext cx="5808781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Бей. Замри. Беги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69269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CDCEC2-76EF-474D-B4F1-6368532A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613;p16">
            <a:extLst>
              <a:ext uri="{FF2B5EF4-FFF2-40B4-BE49-F238E27FC236}">
                <a16:creationId xmlns:a16="http://schemas.microsoft.com/office/drawing/2014/main" id="{ADBC1DF4-E368-4998-A09B-5536B53E1DAD}"/>
              </a:ext>
            </a:extLst>
          </p:cNvPr>
          <p:cNvSpPr txBox="1"/>
          <p:nvPr/>
        </p:nvSpPr>
        <p:spPr>
          <a:xfrm>
            <a:off x="7826477" y="85881"/>
            <a:ext cx="4159045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Если не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bg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получается.. </a:t>
            </a:r>
            <a:endParaRPr sz="4000" b="1" dirty="0">
              <a:solidFill>
                <a:schemeClr val="bg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270416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5D8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"/>
          <p:cNvSpPr txBox="1"/>
          <p:nvPr/>
        </p:nvSpPr>
        <p:spPr>
          <a:xfrm>
            <a:off x="1447629" y="149213"/>
            <a:ext cx="8423957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Мужчины. Зона риска</a:t>
            </a:r>
            <a:endParaRPr sz="4800" b="1" dirty="0">
              <a:latin typeface="Comfortaa Medium" pitchFamily="2" charset="0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" name="Google Shape;1144;p18">
            <a:extLst>
              <a:ext uri="{FF2B5EF4-FFF2-40B4-BE49-F238E27FC236}">
                <a16:creationId xmlns:a16="http://schemas.microsoft.com/office/drawing/2014/main" id="{BE13FA1B-BB6F-4E6B-AE48-58E63F70EF5C}"/>
              </a:ext>
            </a:extLst>
          </p:cNvPr>
          <p:cNvSpPr txBox="1"/>
          <p:nvPr/>
        </p:nvSpPr>
        <p:spPr>
          <a:xfrm>
            <a:off x="2320412" y="1230927"/>
            <a:ext cx="9163343" cy="406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Я коплю в себе эмоции, которым не нахожу выхода.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Я постоянно в напряжении. Способы справляться. Которые помогали ранее – уже не помогают. Переход к критическим (алкоголь, наркотики, игры, экстрим) может быть уже опасен.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Сам знаю, как себе помочь. Лучше меня никто не знает.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Обращаются за помощью – слабаки и «ботаники».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Мужчины не плачут. Должны быть сильными.</a:t>
            </a:r>
            <a:endParaRPr sz="24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1EEB12-DA91-437E-A6D2-2BFC4ACB3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90" y="1640038"/>
            <a:ext cx="2180742" cy="497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2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69D66-BDFB-4980-8988-76A9DC4FB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961" y="-884903"/>
            <a:ext cx="12545961" cy="8376238"/>
          </a:xfrm>
          <a:prstGeom prst="rect">
            <a:avLst/>
          </a:prstGeom>
        </p:spPr>
      </p:pic>
      <p:sp>
        <p:nvSpPr>
          <p:cNvPr id="3" name="Google Shape;613;p16">
            <a:extLst>
              <a:ext uri="{FF2B5EF4-FFF2-40B4-BE49-F238E27FC236}">
                <a16:creationId xmlns:a16="http://schemas.microsoft.com/office/drawing/2014/main" id="{31FC33A8-20C7-4334-A138-01CA09E82408}"/>
              </a:ext>
            </a:extLst>
          </p:cNvPr>
          <p:cNvSpPr txBox="1"/>
          <p:nvPr/>
        </p:nvSpPr>
        <p:spPr>
          <a:xfrm>
            <a:off x="511275" y="0"/>
            <a:ext cx="4532673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Женщины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64398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p16">
            <a:extLst>
              <a:ext uri="{FF2B5EF4-FFF2-40B4-BE49-F238E27FC236}">
                <a16:creationId xmlns:a16="http://schemas.microsoft.com/office/drawing/2014/main" id="{CAB3FB23-E3CF-4A4B-9D5D-080920D628B9}"/>
              </a:ext>
            </a:extLst>
          </p:cNvPr>
          <p:cNvSpPr txBox="1"/>
          <p:nvPr/>
        </p:nvSpPr>
        <p:spPr>
          <a:xfrm>
            <a:off x="285133" y="213700"/>
            <a:ext cx="1157257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Женщина в напряжении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3" name="Google Shape;1144;p18">
            <a:extLst>
              <a:ext uri="{FF2B5EF4-FFF2-40B4-BE49-F238E27FC236}">
                <a16:creationId xmlns:a16="http://schemas.microsoft.com/office/drawing/2014/main" id="{9F22C3D9-63E2-4B87-8002-DDE9F6A3F92A}"/>
              </a:ext>
            </a:extLst>
          </p:cNvPr>
          <p:cNvSpPr txBox="1"/>
          <p:nvPr/>
        </p:nvSpPr>
        <p:spPr>
          <a:xfrm>
            <a:off x="865239" y="1435511"/>
            <a:ext cx="4925961" cy="499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Физическая усталость снимается чаще через выход эмоций.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Широкий диапазон действий по снятию напряжения.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Общение (контакт) дает самый быстрый сброс энергии.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Много суетливых действий, уборка, идеи по отпуску, выходным. Бег по напряжению (как хомяк по колесу).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144;p18">
            <a:extLst>
              <a:ext uri="{FF2B5EF4-FFF2-40B4-BE49-F238E27FC236}">
                <a16:creationId xmlns:a16="http://schemas.microsoft.com/office/drawing/2014/main" id="{A12DF9A0-493A-4993-A08F-C34256C575C0}"/>
              </a:ext>
            </a:extLst>
          </p:cNvPr>
          <p:cNvSpPr txBox="1"/>
          <p:nvPr/>
        </p:nvSpPr>
        <p:spPr>
          <a:xfrm>
            <a:off x="5899355" y="1351939"/>
            <a:ext cx="6292645" cy="499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5. Сам процесс проговаривания эмоций, впечатлений, проблем, вопросов терапевтичен. Успокаивает, наполняет, расслабляет.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6. Значим именно отклик на разговор! Отклик принятия, понимания.</a:t>
            </a:r>
          </a:p>
          <a:p>
            <a:pPr lvl="0"/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7. Женщина быстрее переключается. Делает несколько дел сразу. Это гармонизирует. </a:t>
            </a:r>
          </a:p>
          <a:p>
            <a:pPr lvl="0"/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8. Снятие лишнего напряжения и количества эмоций приносит расслабление, радость, осознание Своих(!) настоящих желаний.  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A1F177-D408-4F27-B745-578C10ED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81831" y="3075362"/>
            <a:ext cx="1035560" cy="37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2BC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3"/>
          <p:cNvGrpSpPr/>
          <p:nvPr/>
        </p:nvGrpSpPr>
        <p:grpSpPr>
          <a:xfrm>
            <a:off x="348087" y="2791150"/>
            <a:ext cx="2279081" cy="4066850"/>
            <a:chOff x="733814" y="2825424"/>
            <a:chExt cx="2279081" cy="4066850"/>
          </a:xfrm>
        </p:grpSpPr>
        <p:sp>
          <p:nvSpPr>
            <p:cNvPr id="503" name="Google Shape;503;p13"/>
            <p:cNvSpPr/>
            <p:nvPr/>
          </p:nvSpPr>
          <p:spPr>
            <a:xfrm rot="9977632">
              <a:off x="2387733" y="5422551"/>
              <a:ext cx="492525" cy="1178670"/>
            </a:xfrm>
            <a:prstGeom prst="moon">
              <a:avLst>
                <a:gd name="adj" fmla="val 87500"/>
              </a:avLst>
            </a:pr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752242" y="2991120"/>
              <a:ext cx="2209800" cy="2808300"/>
            </a:xfrm>
            <a:prstGeom prst="roundRect">
              <a:avLst>
                <a:gd name="adj" fmla="val 50000"/>
              </a:avLst>
            </a:prstGeom>
            <a:solidFill>
              <a:srgbClr val="B95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 flipH="1">
              <a:off x="2544800" y="3103337"/>
              <a:ext cx="455741" cy="2400416"/>
            </a:xfrm>
            <a:custGeom>
              <a:avLst/>
              <a:gdLst/>
              <a:ahLst/>
              <a:cxnLst/>
              <a:rect l="l" t="t" r="r" b="b"/>
              <a:pathLst>
                <a:path w="474730" h="3582711" extrusionOk="0">
                  <a:moveTo>
                    <a:pt x="474730" y="0"/>
                  </a:moveTo>
                  <a:lnTo>
                    <a:pt x="473124" y="2644"/>
                  </a:lnTo>
                  <a:cubicBezTo>
                    <a:pt x="380321" y="173478"/>
                    <a:pt x="327607" y="369250"/>
                    <a:pt x="327607" y="577333"/>
                  </a:cubicBezTo>
                  <a:lnTo>
                    <a:pt x="327607" y="3184525"/>
                  </a:lnTo>
                  <a:cubicBezTo>
                    <a:pt x="327607" y="3309375"/>
                    <a:pt x="346584" y="3429793"/>
                    <a:pt x="381811" y="3543051"/>
                  </a:cubicBezTo>
                  <a:lnTo>
                    <a:pt x="396327" y="3582711"/>
                  </a:lnTo>
                  <a:lnTo>
                    <a:pt x="353130" y="3543451"/>
                  </a:lnTo>
                  <a:cubicBezTo>
                    <a:pt x="134948" y="3325270"/>
                    <a:pt x="0" y="3023855"/>
                    <a:pt x="0" y="2690921"/>
                  </a:cubicBezTo>
                  <a:lnTo>
                    <a:pt x="0" y="957252"/>
                  </a:lnTo>
                  <a:cubicBezTo>
                    <a:pt x="0" y="582702"/>
                    <a:pt x="170794" y="248043"/>
                    <a:pt x="438748" y="26907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733814" y="3013626"/>
              <a:ext cx="468796" cy="2489984"/>
            </a:xfrm>
            <a:custGeom>
              <a:avLst/>
              <a:gdLst/>
              <a:ahLst/>
              <a:cxnLst/>
              <a:rect l="l" t="t" r="r" b="b"/>
              <a:pathLst>
                <a:path w="474730" h="3582711" extrusionOk="0">
                  <a:moveTo>
                    <a:pt x="474730" y="0"/>
                  </a:moveTo>
                  <a:lnTo>
                    <a:pt x="473124" y="2644"/>
                  </a:lnTo>
                  <a:cubicBezTo>
                    <a:pt x="380321" y="173478"/>
                    <a:pt x="327607" y="369250"/>
                    <a:pt x="327607" y="577333"/>
                  </a:cubicBezTo>
                  <a:lnTo>
                    <a:pt x="327607" y="3184525"/>
                  </a:lnTo>
                  <a:cubicBezTo>
                    <a:pt x="327607" y="3309375"/>
                    <a:pt x="346584" y="3429793"/>
                    <a:pt x="381811" y="3543051"/>
                  </a:cubicBezTo>
                  <a:lnTo>
                    <a:pt x="396327" y="3582711"/>
                  </a:lnTo>
                  <a:lnTo>
                    <a:pt x="353130" y="3543451"/>
                  </a:lnTo>
                  <a:cubicBezTo>
                    <a:pt x="134948" y="3325270"/>
                    <a:pt x="0" y="3023855"/>
                    <a:pt x="0" y="2690921"/>
                  </a:cubicBezTo>
                  <a:lnTo>
                    <a:pt x="0" y="957252"/>
                  </a:lnTo>
                  <a:cubicBezTo>
                    <a:pt x="0" y="582702"/>
                    <a:pt x="170794" y="248043"/>
                    <a:pt x="438748" y="26907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996392" y="5819174"/>
              <a:ext cx="1637400" cy="1073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15F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1851584" y="5798969"/>
              <a:ext cx="795324" cy="1089270"/>
            </a:xfrm>
            <a:custGeom>
              <a:avLst/>
              <a:gdLst/>
              <a:ahLst/>
              <a:cxnLst/>
              <a:rect l="l" t="t" r="r" b="b"/>
              <a:pathLst>
                <a:path w="681220" h="1073172" extrusionOk="0">
                  <a:moveTo>
                    <a:pt x="0" y="0"/>
                  </a:moveTo>
                  <a:lnTo>
                    <a:pt x="144634" y="0"/>
                  </a:lnTo>
                  <a:cubicBezTo>
                    <a:pt x="440982" y="0"/>
                    <a:pt x="681220" y="240238"/>
                    <a:pt x="681220" y="536586"/>
                  </a:cubicBezTo>
                  <a:lnTo>
                    <a:pt x="681220" y="1073172"/>
                  </a:lnTo>
                  <a:lnTo>
                    <a:pt x="0" y="1073172"/>
                  </a:lnTo>
                  <a:close/>
                </a:path>
              </a:pathLst>
            </a:custGeom>
            <a:solidFill>
              <a:srgbClr val="1036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9" name="Google Shape;509;p13"/>
            <p:cNvGrpSpPr/>
            <p:nvPr/>
          </p:nvGrpSpPr>
          <p:grpSpPr>
            <a:xfrm>
              <a:off x="954609" y="3173098"/>
              <a:ext cx="1807020" cy="2527695"/>
              <a:chOff x="1819846" y="1465007"/>
              <a:chExt cx="1807020" cy="2527695"/>
            </a:xfrm>
          </p:grpSpPr>
          <p:sp>
            <p:nvSpPr>
              <p:cNvPr id="510" name="Google Shape;510;p13"/>
              <p:cNvSpPr/>
              <p:nvPr/>
            </p:nvSpPr>
            <p:spPr>
              <a:xfrm>
                <a:off x="1819846" y="1465007"/>
                <a:ext cx="1787700" cy="2517000"/>
              </a:xfrm>
              <a:prstGeom prst="roundRect">
                <a:avLst>
                  <a:gd name="adj" fmla="val 50000"/>
                </a:avLst>
              </a:prstGeom>
              <a:solidFill>
                <a:srgbClr val="F3C3A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2733366" y="1474838"/>
                <a:ext cx="893500" cy="2517864"/>
              </a:xfrm>
              <a:custGeom>
                <a:avLst/>
                <a:gdLst/>
                <a:ahLst/>
                <a:cxnLst/>
                <a:rect l="l" t="t" r="r" b="b"/>
                <a:pathLst>
                  <a:path w="531845" h="1306285" extrusionOk="0">
                    <a:moveTo>
                      <a:pt x="0" y="0"/>
                    </a:moveTo>
                    <a:cubicBezTo>
                      <a:pt x="293730" y="0"/>
                      <a:pt x="531845" y="238115"/>
                      <a:pt x="531845" y="531845"/>
                    </a:cubicBezTo>
                    <a:lnTo>
                      <a:pt x="531845" y="774440"/>
                    </a:lnTo>
                    <a:cubicBezTo>
                      <a:pt x="531845" y="1068170"/>
                      <a:pt x="293730" y="1306285"/>
                      <a:pt x="0" y="1306285"/>
                    </a:cubicBezTo>
                    <a:close/>
                  </a:path>
                </a:pathLst>
              </a:custGeom>
              <a:solidFill>
                <a:srgbClr val="E6B4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2" name="Google Shape;512;p13"/>
            <p:cNvSpPr/>
            <p:nvPr/>
          </p:nvSpPr>
          <p:spPr>
            <a:xfrm>
              <a:off x="1346967" y="4402254"/>
              <a:ext cx="1377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3"/>
            <p:cNvSpPr/>
            <p:nvPr/>
          </p:nvSpPr>
          <p:spPr>
            <a:xfrm rot="-173253">
              <a:off x="1139590" y="4244207"/>
              <a:ext cx="512150" cy="14749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3"/>
            <p:cNvSpPr/>
            <p:nvPr/>
          </p:nvSpPr>
          <p:spPr>
            <a:xfrm flipH="1">
              <a:off x="2206425" y="4405696"/>
              <a:ext cx="137700" cy="126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3"/>
            <p:cNvSpPr/>
            <p:nvPr/>
          </p:nvSpPr>
          <p:spPr>
            <a:xfrm flipH="1">
              <a:off x="2039450" y="4247712"/>
              <a:ext cx="512100" cy="147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13"/>
            <p:cNvGrpSpPr/>
            <p:nvPr/>
          </p:nvGrpSpPr>
          <p:grpSpPr>
            <a:xfrm>
              <a:off x="1354000" y="4991550"/>
              <a:ext cx="999925" cy="370604"/>
              <a:chOff x="3741511" y="5711879"/>
              <a:chExt cx="999925" cy="513871"/>
            </a:xfrm>
          </p:grpSpPr>
          <p:sp>
            <p:nvSpPr>
              <p:cNvPr id="517" name="Google Shape;517;p13"/>
              <p:cNvSpPr/>
              <p:nvPr/>
            </p:nvSpPr>
            <p:spPr>
              <a:xfrm>
                <a:off x="3741511" y="5724147"/>
                <a:ext cx="99992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1104889" h="489336" extrusionOk="0">
                    <a:moveTo>
                      <a:pt x="0" y="0"/>
                    </a:moveTo>
                    <a:lnTo>
                      <a:pt x="1104889" y="0"/>
                    </a:lnTo>
                    <a:lnTo>
                      <a:pt x="1096020" y="35951"/>
                    </a:lnTo>
                    <a:cubicBezTo>
                      <a:pt x="1006463" y="302387"/>
                      <a:pt x="796804" y="489336"/>
                      <a:pt x="552444" y="489336"/>
                    </a:cubicBezTo>
                    <a:cubicBezTo>
                      <a:pt x="308085" y="489336"/>
                      <a:pt x="98425" y="302387"/>
                      <a:pt x="8868" y="35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 rot="10800000">
                <a:off x="3847306" y="5736414"/>
                <a:ext cx="789380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789380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cubicBezTo>
                      <a:pt x="532969" y="0"/>
                      <a:pt x="658975" y="73027"/>
                      <a:pt x="753830" y="192845"/>
                    </a:cubicBezTo>
                    <a:lnTo>
                      <a:pt x="789380" y="244667"/>
                    </a:lnTo>
                    <a:lnTo>
                      <a:pt x="753829" y="296491"/>
                    </a:lnTo>
                    <a:cubicBezTo>
                      <a:pt x="658973" y="416309"/>
                      <a:pt x="532967" y="489336"/>
                      <a:pt x="394689" y="489336"/>
                    </a:cubicBezTo>
                    <a:close/>
                  </a:path>
                </a:pathLst>
              </a:custGeom>
              <a:solidFill>
                <a:srgbClr val="D8738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 rot="10800000">
                <a:off x="4241700" y="5724147"/>
                <a:ext cx="398205" cy="489336"/>
              </a:xfrm>
              <a:custGeom>
                <a:avLst/>
                <a:gdLst/>
                <a:ahLst/>
                <a:cxnLst/>
                <a:rect l="l" t="t" r="r" b="b"/>
                <a:pathLst>
                  <a:path w="398205" h="489336" extrusionOk="0">
                    <a:moveTo>
                      <a:pt x="394689" y="489336"/>
                    </a:moveTo>
                    <a:cubicBezTo>
                      <a:pt x="256411" y="489336"/>
                      <a:pt x="130405" y="416309"/>
                      <a:pt x="35549" y="296491"/>
                    </a:cubicBezTo>
                    <a:lnTo>
                      <a:pt x="0" y="244670"/>
                    </a:lnTo>
                    <a:lnTo>
                      <a:pt x="35551" y="192845"/>
                    </a:lnTo>
                    <a:cubicBezTo>
                      <a:pt x="130406" y="73027"/>
                      <a:pt x="256412" y="0"/>
                      <a:pt x="394691" y="0"/>
                    </a:cubicBezTo>
                    <a:lnTo>
                      <a:pt x="398205" y="462"/>
                    </a:lnTo>
                    <a:lnTo>
                      <a:pt x="398205" y="488874"/>
                    </a:lnTo>
                    <a:close/>
                  </a:path>
                </a:pathLst>
              </a:custGeom>
              <a:solidFill>
                <a:srgbClr val="D056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3797929" y="5711879"/>
                <a:ext cx="900450" cy="117831"/>
              </a:xfrm>
              <a:custGeom>
                <a:avLst/>
                <a:gdLst/>
                <a:ahLst/>
                <a:cxnLst/>
                <a:rect l="l" t="t" r="r" b="b"/>
                <a:pathLst>
                  <a:path w="828000" h="117831" extrusionOk="0">
                    <a:moveTo>
                      <a:pt x="0" y="0"/>
                    </a:moveTo>
                    <a:lnTo>
                      <a:pt x="828000" y="0"/>
                    </a:lnTo>
                    <a:lnTo>
                      <a:pt x="778839" y="117831"/>
                    </a:lnTo>
                    <a:lnTo>
                      <a:pt x="39329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13"/>
            <p:cNvSpPr/>
            <p:nvPr/>
          </p:nvSpPr>
          <p:spPr>
            <a:xfrm flipH="1">
              <a:off x="1713170" y="4685506"/>
              <a:ext cx="288000" cy="147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E1A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1646357" y="5641727"/>
              <a:ext cx="414972" cy="780567"/>
            </a:xfrm>
            <a:custGeom>
              <a:avLst/>
              <a:gdLst/>
              <a:ahLst/>
              <a:cxnLst/>
              <a:rect l="l" t="t" r="r" b="b"/>
              <a:pathLst>
                <a:path w="414972" h="780567" extrusionOk="0">
                  <a:moveTo>
                    <a:pt x="0" y="0"/>
                  </a:moveTo>
                  <a:lnTo>
                    <a:pt x="45025" y="13976"/>
                  </a:lnTo>
                  <a:cubicBezTo>
                    <a:pt x="103213" y="25883"/>
                    <a:pt x="163460" y="32136"/>
                    <a:pt x="225168" y="32136"/>
                  </a:cubicBezTo>
                  <a:lnTo>
                    <a:pt x="225167" y="32137"/>
                  </a:lnTo>
                  <a:cubicBezTo>
                    <a:pt x="286875" y="32137"/>
                    <a:pt x="347123" y="25884"/>
                    <a:pt x="405311" y="13977"/>
                  </a:cubicBezTo>
                  <a:lnTo>
                    <a:pt x="414972" y="10978"/>
                  </a:lnTo>
                  <a:lnTo>
                    <a:pt x="411932" y="128958"/>
                  </a:lnTo>
                  <a:cubicBezTo>
                    <a:pt x="392487" y="500831"/>
                    <a:pt x="308405" y="780567"/>
                    <a:pt x="207627" y="780567"/>
                  </a:cubicBezTo>
                  <a:cubicBezTo>
                    <a:pt x="106849" y="780567"/>
                    <a:pt x="22768" y="500831"/>
                    <a:pt x="3322" y="128958"/>
                  </a:cubicBezTo>
                  <a:close/>
                </a:path>
              </a:pathLst>
            </a:custGeom>
            <a:solidFill>
              <a:srgbClr val="E6B4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808646" y="2825424"/>
              <a:ext cx="2120413" cy="1127688"/>
            </a:xfrm>
            <a:custGeom>
              <a:avLst/>
              <a:gdLst/>
              <a:ahLst/>
              <a:cxnLst/>
              <a:rect l="l" t="t" r="r" b="b"/>
              <a:pathLst>
                <a:path w="1634230" h="941702" extrusionOk="0">
                  <a:moveTo>
                    <a:pt x="813804" y="0"/>
                  </a:moveTo>
                  <a:cubicBezTo>
                    <a:pt x="1153198" y="0"/>
                    <a:pt x="1448413" y="189154"/>
                    <a:pt x="1599778" y="467792"/>
                  </a:cubicBezTo>
                  <a:lnTo>
                    <a:pt x="1634230" y="539310"/>
                  </a:lnTo>
                  <a:lnTo>
                    <a:pt x="1577280" y="606526"/>
                  </a:lnTo>
                  <a:cubicBezTo>
                    <a:pt x="1384227" y="813615"/>
                    <a:pt x="1117527" y="941702"/>
                    <a:pt x="822938" y="941702"/>
                  </a:cubicBezTo>
                  <a:cubicBezTo>
                    <a:pt x="528350" y="941702"/>
                    <a:pt x="261650" y="813615"/>
                    <a:pt x="68597" y="606526"/>
                  </a:cubicBezTo>
                  <a:lnTo>
                    <a:pt x="0" y="525564"/>
                  </a:lnTo>
                  <a:lnTo>
                    <a:pt x="27831" y="467792"/>
                  </a:lnTo>
                  <a:cubicBezTo>
                    <a:pt x="179196" y="189154"/>
                    <a:pt x="474410" y="0"/>
                    <a:pt x="813804" y="0"/>
                  </a:cubicBezTo>
                  <a:close/>
                </a:path>
              </a:pathLst>
            </a:custGeom>
            <a:solidFill>
              <a:srgbClr val="D77D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4" name="Google Shape;524;p13"/>
            <p:cNvGrpSpPr/>
            <p:nvPr/>
          </p:nvGrpSpPr>
          <p:grpSpPr>
            <a:xfrm>
              <a:off x="858810" y="4262532"/>
              <a:ext cx="1979309" cy="594600"/>
              <a:chOff x="1406103" y="909890"/>
              <a:chExt cx="1979309" cy="594600"/>
            </a:xfrm>
          </p:grpSpPr>
          <p:sp>
            <p:nvSpPr>
              <p:cNvPr id="525" name="Google Shape;525;p13"/>
              <p:cNvSpPr/>
              <p:nvPr/>
            </p:nvSpPr>
            <p:spPr>
              <a:xfrm>
                <a:off x="1406103" y="909890"/>
                <a:ext cx="900000" cy="594600"/>
              </a:xfrm>
              <a:prstGeom prst="donut">
                <a:avLst>
                  <a:gd name="adj" fmla="val 5068"/>
                </a:avLst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2485412" y="909890"/>
                <a:ext cx="900000" cy="594600"/>
              </a:xfrm>
              <a:prstGeom prst="donut">
                <a:avLst>
                  <a:gd name="adj" fmla="val 5068"/>
                </a:avLst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2297386" y="1173531"/>
                <a:ext cx="189000" cy="56700"/>
              </a:xfrm>
              <a:prstGeom prst="rect">
                <a:avLst/>
              </a:prstGeom>
              <a:solidFill>
                <a:srgbClr val="1036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" name="Google Shape;613;p16">
            <a:extLst>
              <a:ext uri="{FF2B5EF4-FFF2-40B4-BE49-F238E27FC236}">
                <a16:creationId xmlns:a16="http://schemas.microsoft.com/office/drawing/2014/main" id="{AADCE7F8-8531-4008-B505-EBC3CC739C35}"/>
              </a:ext>
            </a:extLst>
          </p:cNvPr>
          <p:cNvSpPr txBox="1"/>
          <p:nvPr/>
        </p:nvSpPr>
        <p:spPr>
          <a:xfrm>
            <a:off x="285133" y="213700"/>
            <a:ext cx="1157257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Женщины и негатив</a:t>
            </a:r>
            <a:endParaRPr sz="4800" b="1" dirty="0">
              <a:solidFill>
                <a:schemeClr val="bg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31" name="Google Shape;1144;p18">
            <a:extLst>
              <a:ext uri="{FF2B5EF4-FFF2-40B4-BE49-F238E27FC236}">
                <a16:creationId xmlns:a16="http://schemas.microsoft.com/office/drawing/2014/main" id="{F365A440-FAD2-4DD0-9C28-E57EF702E515}"/>
              </a:ext>
            </a:extLst>
          </p:cNvPr>
          <p:cNvSpPr txBox="1"/>
          <p:nvPr/>
        </p:nvSpPr>
        <p:spPr>
          <a:xfrm>
            <a:off x="2622008" y="1143342"/>
            <a:ext cx="9218498" cy="394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Исследование в Испании в 2004г.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2816 чел. обоих полов  от 18 до 65 лет.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bg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Выводы: 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- женщины чаще переживают хронический стресс и мелкие ежедневные напряженности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Raleway Medium" panose="020B0603030101060003" pitchFamily="34" charset="-52"/>
              </a:rPr>
              <a:t>- ж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енщины чаще характеризовали «обычные» события  как негативные и менее контролируемые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dirty="0">
                <a:solidFill>
                  <a:schemeClr val="bg1"/>
                </a:solidFill>
                <a:effectLst/>
                <a:latin typeface="Raleway Medium" panose="020B0603030101060003" pitchFamily="34" charset="-52"/>
              </a:rPr>
              <a:t> - женщины чаще называли стрессовыми события, связанные с семьей и здоровьем. А мужчины указывали, что напряжение им приносят отношения, финансы и неприятности на работе.</a:t>
            </a:r>
            <a:endParaRPr sz="2400" dirty="0">
              <a:solidFill>
                <a:schemeClr val="bg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9555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3;p16">
            <a:extLst>
              <a:ext uri="{FF2B5EF4-FFF2-40B4-BE49-F238E27FC236}">
                <a16:creationId xmlns:a16="http://schemas.microsoft.com/office/drawing/2014/main" id="{676447D1-5376-44D1-BFBE-F6ABD91293D0}"/>
              </a:ext>
            </a:extLst>
          </p:cNvPr>
          <p:cNvSpPr txBox="1"/>
          <p:nvPr/>
        </p:nvSpPr>
        <p:spPr>
          <a:xfrm>
            <a:off x="4522839" y="213700"/>
            <a:ext cx="6909993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Заботься и дружи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A40C6C-AFAB-4113-91A5-02AB7510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9" y="2025445"/>
            <a:ext cx="6244019" cy="4681080"/>
          </a:xfrm>
          <a:custGeom>
            <a:avLst/>
            <a:gdLst>
              <a:gd name="connsiteX0" fmla="*/ 0 w 6244019"/>
              <a:gd name="connsiteY0" fmla="*/ 0 h 4681080"/>
              <a:gd name="connsiteX1" fmla="*/ 692518 w 6244019"/>
              <a:gd name="connsiteY1" fmla="*/ 0 h 4681080"/>
              <a:gd name="connsiteX2" fmla="*/ 1135276 w 6244019"/>
              <a:gd name="connsiteY2" fmla="*/ 0 h 4681080"/>
              <a:gd name="connsiteX3" fmla="*/ 1765354 w 6244019"/>
              <a:gd name="connsiteY3" fmla="*/ 0 h 4681080"/>
              <a:gd name="connsiteX4" fmla="*/ 2332993 w 6244019"/>
              <a:gd name="connsiteY4" fmla="*/ 0 h 4681080"/>
              <a:gd name="connsiteX5" fmla="*/ 2713310 w 6244019"/>
              <a:gd name="connsiteY5" fmla="*/ 0 h 4681080"/>
              <a:gd name="connsiteX6" fmla="*/ 3218508 w 6244019"/>
              <a:gd name="connsiteY6" fmla="*/ 0 h 4681080"/>
              <a:gd name="connsiteX7" fmla="*/ 3598825 w 6244019"/>
              <a:gd name="connsiteY7" fmla="*/ 0 h 4681080"/>
              <a:gd name="connsiteX8" fmla="*/ 3979143 w 6244019"/>
              <a:gd name="connsiteY8" fmla="*/ 0 h 4681080"/>
              <a:gd name="connsiteX9" fmla="*/ 4421901 w 6244019"/>
              <a:gd name="connsiteY9" fmla="*/ 0 h 4681080"/>
              <a:gd name="connsiteX10" fmla="*/ 4927099 w 6244019"/>
              <a:gd name="connsiteY10" fmla="*/ 0 h 4681080"/>
              <a:gd name="connsiteX11" fmla="*/ 5557177 w 6244019"/>
              <a:gd name="connsiteY11" fmla="*/ 0 h 4681080"/>
              <a:gd name="connsiteX12" fmla="*/ 6244019 w 6244019"/>
              <a:gd name="connsiteY12" fmla="*/ 0 h 4681080"/>
              <a:gd name="connsiteX13" fmla="*/ 6244019 w 6244019"/>
              <a:gd name="connsiteY13" fmla="*/ 538324 h 4681080"/>
              <a:gd name="connsiteX14" fmla="*/ 6244019 w 6244019"/>
              <a:gd name="connsiteY14" fmla="*/ 1217081 h 4681080"/>
              <a:gd name="connsiteX15" fmla="*/ 6244019 w 6244019"/>
              <a:gd name="connsiteY15" fmla="*/ 1895837 h 4681080"/>
              <a:gd name="connsiteX16" fmla="*/ 6244019 w 6244019"/>
              <a:gd name="connsiteY16" fmla="*/ 2340540 h 4681080"/>
              <a:gd name="connsiteX17" fmla="*/ 6244019 w 6244019"/>
              <a:gd name="connsiteY17" fmla="*/ 2785243 h 4681080"/>
              <a:gd name="connsiteX18" fmla="*/ 6244019 w 6244019"/>
              <a:gd name="connsiteY18" fmla="*/ 3417188 h 4681080"/>
              <a:gd name="connsiteX19" fmla="*/ 6244019 w 6244019"/>
              <a:gd name="connsiteY19" fmla="*/ 3955513 h 4681080"/>
              <a:gd name="connsiteX20" fmla="*/ 6244019 w 6244019"/>
              <a:gd name="connsiteY20" fmla="*/ 4681080 h 4681080"/>
              <a:gd name="connsiteX21" fmla="*/ 5676381 w 6244019"/>
              <a:gd name="connsiteY21" fmla="*/ 4681080 h 4681080"/>
              <a:gd name="connsiteX22" fmla="*/ 5171183 w 6244019"/>
              <a:gd name="connsiteY22" fmla="*/ 4681080 h 4681080"/>
              <a:gd name="connsiteX23" fmla="*/ 4790865 w 6244019"/>
              <a:gd name="connsiteY23" fmla="*/ 4681080 h 4681080"/>
              <a:gd name="connsiteX24" fmla="*/ 4285668 w 6244019"/>
              <a:gd name="connsiteY24" fmla="*/ 4681080 h 4681080"/>
              <a:gd name="connsiteX25" fmla="*/ 3842910 w 6244019"/>
              <a:gd name="connsiteY25" fmla="*/ 4681080 h 4681080"/>
              <a:gd name="connsiteX26" fmla="*/ 3400152 w 6244019"/>
              <a:gd name="connsiteY26" fmla="*/ 4681080 h 4681080"/>
              <a:gd name="connsiteX27" fmla="*/ 2957394 w 6244019"/>
              <a:gd name="connsiteY27" fmla="*/ 4681080 h 4681080"/>
              <a:gd name="connsiteX28" fmla="*/ 2577077 w 6244019"/>
              <a:gd name="connsiteY28" fmla="*/ 4681080 h 4681080"/>
              <a:gd name="connsiteX29" fmla="*/ 2071879 w 6244019"/>
              <a:gd name="connsiteY29" fmla="*/ 4681080 h 4681080"/>
              <a:gd name="connsiteX30" fmla="*/ 1629121 w 6244019"/>
              <a:gd name="connsiteY30" fmla="*/ 4681080 h 4681080"/>
              <a:gd name="connsiteX31" fmla="*/ 936603 w 6244019"/>
              <a:gd name="connsiteY31" fmla="*/ 4681080 h 4681080"/>
              <a:gd name="connsiteX32" fmla="*/ 0 w 6244019"/>
              <a:gd name="connsiteY32" fmla="*/ 4681080 h 4681080"/>
              <a:gd name="connsiteX33" fmla="*/ 0 w 6244019"/>
              <a:gd name="connsiteY33" fmla="*/ 4189567 h 4681080"/>
              <a:gd name="connsiteX34" fmla="*/ 0 w 6244019"/>
              <a:gd name="connsiteY34" fmla="*/ 3698053 h 4681080"/>
              <a:gd name="connsiteX35" fmla="*/ 0 w 6244019"/>
              <a:gd name="connsiteY35" fmla="*/ 3066107 h 4681080"/>
              <a:gd name="connsiteX36" fmla="*/ 0 w 6244019"/>
              <a:gd name="connsiteY36" fmla="*/ 2434162 h 4681080"/>
              <a:gd name="connsiteX37" fmla="*/ 0 w 6244019"/>
              <a:gd name="connsiteY37" fmla="*/ 1942648 h 4681080"/>
              <a:gd name="connsiteX38" fmla="*/ 0 w 6244019"/>
              <a:gd name="connsiteY38" fmla="*/ 1310702 h 4681080"/>
              <a:gd name="connsiteX39" fmla="*/ 0 w 6244019"/>
              <a:gd name="connsiteY39" fmla="*/ 866000 h 4681080"/>
              <a:gd name="connsiteX40" fmla="*/ 0 w 6244019"/>
              <a:gd name="connsiteY40" fmla="*/ 0 h 468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44019" h="4681080" fill="none" extrusionOk="0">
                <a:moveTo>
                  <a:pt x="0" y="0"/>
                </a:moveTo>
                <a:cubicBezTo>
                  <a:pt x="259489" y="-51011"/>
                  <a:pt x="370234" y="16092"/>
                  <a:pt x="692518" y="0"/>
                </a:cubicBezTo>
                <a:cubicBezTo>
                  <a:pt x="1014802" y="-16092"/>
                  <a:pt x="965025" y="3065"/>
                  <a:pt x="1135276" y="0"/>
                </a:cubicBezTo>
                <a:cubicBezTo>
                  <a:pt x="1305527" y="-3065"/>
                  <a:pt x="1553678" y="38351"/>
                  <a:pt x="1765354" y="0"/>
                </a:cubicBezTo>
                <a:cubicBezTo>
                  <a:pt x="1977030" y="-38351"/>
                  <a:pt x="2144385" y="11229"/>
                  <a:pt x="2332993" y="0"/>
                </a:cubicBezTo>
                <a:cubicBezTo>
                  <a:pt x="2521601" y="-11229"/>
                  <a:pt x="2523154" y="43231"/>
                  <a:pt x="2713310" y="0"/>
                </a:cubicBezTo>
                <a:cubicBezTo>
                  <a:pt x="2903466" y="-43231"/>
                  <a:pt x="2968066" y="11061"/>
                  <a:pt x="3218508" y="0"/>
                </a:cubicBezTo>
                <a:cubicBezTo>
                  <a:pt x="3468950" y="-11061"/>
                  <a:pt x="3456503" y="18512"/>
                  <a:pt x="3598825" y="0"/>
                </a:cubicBezTo>
                <a:cubicBezTo>
                  <a:pt x="3741147" y="-18512"/>
                  <a:pt x="3857374" y="984"/>
                  <a:pt x="3979143" y="0"/>
                </a:cubicBezTo>
                <a:cubicBezTo>
                  <a:pt x="4100912" y="-984"/>
                  <a:pt x="4241788" y="30951"/>
                  <a:pt x="4421901" y="0"/>
                </a:cubicBezTo>
                <a:cubicBezTo>
                  <a:pt x="4602014" y="-30951"/>
                  <a:pt x="4691353" y="30077"/>
                  <a:pt x="4927099" y="0"/>
                </a:cubicBezTo>
                <a:cubicBezTo>
                  <a:pt x="5162845" y="-30077"/>
                  <a:pt x="5257213" y="41029"/>
                  <a:pt x="5557177" y="0"/>
                </a:cubicBezTo>
                <a:cubicBezTo>
                  <a:pt x="5857141" y="-41029"/>
                  <a:pt x="5912505" y="23198"/>
                  <a:pt x="6244019" y="0"/>
                </a:cubicBezTo>
                <a:cubicBezTo>
                  <a:pt x="6280216" y="191759"/>
                  <a:pt x="6233389" y="364046"/>
                  <a:pt x="6244019" y="538324"/>
                </a:cubicBezTo>
                <a:cubicBezTo>
                  <a:pt x="6254649" y="712602"/>
                  <a:pt x="6167218" y="952905"/>
                  <a:pt x="6244019" y="1217081"/>
                </a:cubicBezTo>
                <a:cubicBezTo>
                  <a:pt x="6320820" y="1481257"/>
                  <a:pt x="6178884" y="1688184"/>
                  <a:pt x="6244019" y="1895837"/>
                </a:cubicBezTo>
                <a:cubicBezTo>
                  <a:pt x="6309154" y="2103490"/>
                  <a:pt x="6210899" y="2211692"/>
                  <a:pt x="6244019" y="2340540"/>
                </a:cubicBezTo>
                <a:cubicBezTo>
                  <a:pt x="6277139" y="2469388"/>
                  <a:pt x="6225454" y="2583991"/>
                  <a:pt x="6244019" y="2785243"/>
                </a:cubicBezTo>
                <a:cubicBezTo>
                  <a:pt x="6262584" y="2986495"/>
                  <a:pt x="6179327" y="3277834"/>
                  <a:pt x="6244019" y="3417188"/>
                </a:cubicBezTo>
                <a:cubicBezTo>
                  <a:pt x="6308711" y="3556542"/>
                  <a:pt x="6217131" y="3761476"/>
                  <a:pt x="6244019" y="3955513"/>
                </a:cubicBezTo>
                <a:cubicBezTo>
                  <a:pt x="6270907" y="4149550"/>
                  <a:pt x="6178586" y="4357282"/>
                  <a:pt x="6244019" y="4681080"/>
                </a:cubicBezTo>
                <a:cubicBezTo>
                  <a:pt x="5973488" y="4729430"/>
                  <a:pt x="5848694" y="4638213"/>
                  <a:pt x="5676381" y="4681080"/>
                </a:cubicBezTo>
                <a:cubicBezTo>
                  <a:pt x="5504068" y="4723947"/>
                  <a:pt x="5370932" y="4641245"/>
                  <a:pt x="5171183" y="4681080"/>
                </a:cubicBezTo>
                <a:cubicBezTo>
                  <a:pt x="4971434" y="4720915"/>
                  <a:pt x="4873895" y="4644484"/>
                  <a:pt x="4790865" y="4681080"/>
                </a:cubicBezTo>
                <a:cubicBezTo>
                  <a:pt x="4707835" y="4717676"/>
                  <a:pt x="4470140" y="4633844"/>
                  <a:pt x="4285668" y="4681080"/>
                </a:cubicBezTo>
                <a:cubicBezTo>
                  <a:pt x="4101196" y="4728316"/>
                  <a:pt x="3982042" y="4654488"/>
                  <a:pt x="3842910" y="4681080"/>
                </a:cubicBezTo>
                <a:cubicBezTo>
                  <a:pt x="3703778" y="4707672"/>
                  <a:pt x="3525372" y="4650514"/>
                  <a:pt x="3400152" y="4681080"/>
                </a:cubicBezTo>
                <a:cubicBezTo>
                  <a:pt x="3274932" y="4711646"/>
                  <a:pt x="3165497" y="4663097"/>
                  <a:pt x="2957394" y="4681080"/>
                </a:cubicBezTo>
                <a:cubicBezTo>
                  <a:pt x="2749291" y="4699063"/>
                  <a:pt x="2684386" y="4653704"/>
                  <a:pt x="2577077" y="4681080"/>
                </a:cubicBezTo>
                <a:cubicBezTo>
                  <a:pt x="2469768" y="4708456"/>
                  <a:pt x="2189666" y="4665077"/>
                  <a:pt x="2071879" y="4681080"/>
                </a:cubicBezTo>
                <a:cubicBezTo>
                  <a:pt x="1954092" y="4697083"/>
                  <a:pt x="1821822" y="4667097"/>
                  <a:pt x="1629121" y="4681080"/>
                </a:cubicBezTo>
                <a:cubicBezTo>
                  <a:pt x="1436420" y="4695063"/>
                  <a:pt x="1213121" y="4634745"/>
                  <a:pt x="936603" y="4681080"/>
                </a:cubicBezTo>
                <a:cubicBezTo>
                  <a:pt x="660085" y="4727415"/>
                  <a:pt x="291614" y="4637598"/>
                  <a:pt x="0" y="4681080"/>
                </a:cubicBezTo>
                <a:cubicBezTo>
                  <a:pt x="-19918" y="4560550"/>
                  <a:pt x="18340" y="4379889"/>
                  <a:pt x="0" y="4189567"/>
                </a:cubicBezTo>
                <a:cubicBezTo>
                  <a:pt x="-18340" y="3999245"/>
                  <a:pt x="4524" y="3845285"/>
                  <a:pt x="0" y="3698053"/>
                </a:cubicBezTo>
                <a:cubicBezTo>
                  <a:pt x="-4524" y="3550821"/>
                  <a:pt x="55945" y="3307561"/>
                  <a:pt x="0" y="3066107"/>
                </a:cubicBezTo>
                <a:cubicBezTo>
                  <a:pt x="-55945" y="2824653"/>
                  <a:pt x="10844" y="2745655"/>
                  <a:pt x="0" y="2434162"/>
                </a:cubicBezTo>
                <a:cubicBezTo>
                  <a:pt x="-10844" y="2122670"/>
                  <a:pt x="13647" y="2140072"/>
                  <a:pt x="0" y="1942648"/>
                </a:cubicBezTo>
                <a:cubicBezTo>
                  <a:pt x="-13647" y="1745224"/>
                  <a:pt x="34000" y="1568072"/>
                  <a:pt x="0" y="1310702"/>
                </a:cubicBezTo>
                <a:cubicBezTo>
                  <a:pt x="-34000" y="1053332"/>
                  <a:pt x="48856" y="1066051"/>
                  <a:pt x="0" y="866000"/>
                </a:cubicBezTo>
                <a:cubicBezTo>
                  <a:pt x="-48856" y="665949"/>
                  <a:pt x="62368" y="345537"/>
                  <a:pt x="0" y="0"/>
                </a:cubicBezTo>
                <a:close/>
              </a:path>
              <a:path w="6244019" h="4681080" stroke="0" extrusionOk="0">
                <a:moveTo>
                  <a:pt x="0" y="0"/>
                </a:moveTo>
                <a:cubicBezTo>
                  <a:pt x="205052" y="-35086"/>
                  <a:pt x="349036" y="29739"/>
                  <a:pt x="442758" y="0"/>
                </a:cubicBezTo>
                <a:cubicBezTo>
                  <a:pt x="536480" y="-29739"/>
                  <a:pt x="682555" y="43562"/>
                  <a:pt x="823075" y="0"/>
                </a:cubicBezTo>
                <a:cubicBezTo>
                  <a:pt x="963595" y="-43562"/>
                  <a:pt x="1179329" y="31125"/>
                  <a:pt x="1390713" y="0"/>
                </a:cubicBezTo>
                <a:cubicBezTo>
                  <a:pt x="1602097" y="-31125"/>
                  <a:pt x="1652597" y="24615"/>
                  <a:pt x="1895911" y="0"/>
                </a:cubicBezTo>
                <a:cubicBezTo>
                  <a:pt x="2139225" y="-24615"/>
                  <a:pt x="2223782" y="20044"/>
                  <a:pt x="2401109" y="0"/>
                </a:cubicBezTo>
                <a:cubicBezTo>
                  <a:pt x="2578436" y="-20044"/>
                  <a:pt x="2619112" y="14665"/>
                  <a:pt x="2781427" y="0"/>
                </a:cubicBezTo>
                <a:cubicBezTo>
                  <a:pt x="2943742" y="-14665"/>
                  <a:pt x="3050350" y="50420"/>
                  <a:pt x="3224184" y="0"/>
                </a:cubicBezTo>
                <a:cubicBezTo>
                  <a:pt x="3398018" y="-50420"/>
                  <a:pt x="3619424" y="51662"/>
                  <a:pt x="3916703" y="0"/>
                </a:cubicBezTo>
                <a:cubicBezTo>
                  <a:pt x="4213982" y="-51662"/>
                  <a:pt x="4292158" y="35981"/>
                  <a:pt x="4609221" y="0"/>
                </a:cubicBezTo>
                <a:cubicBezTo>
                  <a:pt x="4926284" y="-35981"/>
                  <a:pt x="5060920" y="37962"/>
                  <a:pt x="5301740" y="0"/>
                </a:cubicBezTo>
                <a:cubicBezTo>
                  <a:pt x="5542560" y="-37962"/>
                  <a:pt x="5906014" y="15510"/>
                  <a:pt x="6244019" y="0"/>
                </a:cubicBezTo>
                <a:cubicBezTo>
                  <a:pt x="6250296" y="249143"/>
                  <a:pt x="6230964" y="455452"/>
                  <a:pt x="6244019" y="631946"/>
                </a:cubicBezTo>
                <a:cubicBezTo>
                  <a:pt x="6257074" y="808440"/>
                  <a:pt x="6204573" y="1022245"/>
                  <a:pt x="6244019" y="1263892"/>
                </a:cubicBezTo>
                <a:cubicBezTo>
                  <a:pt x="6283465" y="1505539"/>
                  <a:pt x="6236643" y="1660508"/>
                  <a:pt x="6244019" y="1895837"/>
                </a:cubicBezTo>
                <a:cubicBezTo>
                  <a:pt x="6251395" y="2131166"/>
                  <a:pt x="6195236" y="2350773"/>
                  <a:pt x="6244019" y="2527783"/>
                </a:cubicBezTo>
                <a:cubicBezTo>
                  <a:pt x="6292802" y="2704793"/>
                  <a:pt x="6216795" y="2986624"/>
                  <a:pt x="6244019" y="3159729"/>
                </a:cubicBezTo>
                <a:cubicBezTo>
                  <a:pt x="6271243" y="3332834"/>
                  <a:pt x="6219753" y="3482830"/>
                  <a:pt x="6244019" y="3698053"/>
                </a:cubicBezTo>
                <a:cubicBezTo>
                  <a:pt x="6268285" y="3913276"/>
                  <a:pt x="6198753" y="4413947"/>
                  <a:pt x="6244019" y="4681080"/>
                </a:cubicBezTo>
                <a:cubicBezTo>
                  <a:pt x="6096011" y="4732972"/>
                  <a:pt x="5806073" y="4610786"/>
                  <a:pt x="5551501" y="4681080"/>
                </a:cubicBezTo>
                <a:cubicBezTo>
                  <a:pt x="5296929" y="4751374"/>
                  <a:pt x="5146836" y="4678201"/>
                  <a:pt x="4983862" y="4681080"/>
                </a:cubicBezTo>
                <a:cubicBezTo>
                  <a:pt x="4820888" y="4683959"/>
                  <a:pt x="4558307" y="4675068"/>
                  <a:pt x="4416224" y="4681080"/>
                </a:cubicBezTo>
                <a:cubicBezTo>
                  <a:pt x="4274141" y="4687092"/>
                  <a:pt x="4084093" y="4623435"/>
                  <a:pt x="3911026" y="4681080"/>
                </a:cubicBezTo>
                <a:cubicBezTo>
                  <a:pt x="3737959" y="4738725"/>
                  <a:pt x="3533111" y="4640491"/>
                  <a:pt x="3218508" y="4681080"/>
                </a:cubicBezTo>
                <a:cubicBezTo>
                  <a:pt x="2903905" y="4721669"/>
                  <a:pt x="2963952" y="4678498"/>
                  <a:pt x="2838190" y="4681080"/>
                </a:cubicBezTo>
                <a:cubicBezTo>
                  <a:pt x="2712428" y="4683662"/>
                  <a:pt x="2633873" y="4645754"/>
                  <a:pt x="2457873" y="4681080"/>
                </a:cubicBezTo>
                <a:cubicBezTo>
                  <a:pt x="2281873" y="4716406"/>
                  <a:pt x="2121082" y="4668227"/>
                  <a:pt x="1827795" y="4681080"/>
                </a:cubicBezTo>
                <a:cubicBezTo>
                  <a:pt x="1534508" y="4693933"/>
                  <a:pt x="1554138" y="4663931"/>
                  <a:pt x="1447477" y="4681080"/>
                </a:cubicBezTo>
                <a:cubicBezTo>
                  <a:pt x="1340816" y="4698229"/>
                  <a:pt x="1156692" y="4675716"/>
                  <a:pt x="1004719" y="4681080"/>
                </a:cubicBezTo>
                <a:cubicBezTo>
                  <a:pt x="852746" y="4686444"/>
                  <a:pt x="431174" y="4561186"/>
                  <a:pt x="0" y="4681080"/>
                </a:cubicBezTo>
                <a:cubicBezTo>
                  <a:pt x="-60885" y="4427325"/>
                  <a:pt x="38598" y="4337552"/>
                  <a:pt x="0" y="4142756"/>
                </a:cubicBezTo>
                <a:cubicBezTo>
                  <a:pt x="-38598" y="3947960"/>
                  <a:pt x="49881" y="3733435"/>
                  <a:pt x="0" y="3557621"/>
                </a:cubicBezTo>
                <a:cubicBezTo>
                  <a:pt x="-49881" y="3381808"/>
                  <a:pt x="65488" y="3108336"/>
                  <a:pt x="0" y="2925675"/>
                </a:cubicBezTo>
                <a:cubicBezTo>
                  <a:pt x="-65488" y="2743014"/>
                  <a:pt x="20556" y="2673253"/>
                  <a:pt x="0" y="2434162"/>
                </a:cubicBezTo>
                <a:cubicBezTo>
                  <a:pt x="-20556" y="2195071"/>
                  <a:pt x="46594" y="2099502"/>
                  <a:pt x="0" y="1989459"/>
                </a:cubicBezTo>
                <a:cubicBezTo>
                  <a:pt x="-46594" y="1879416"/>
                  <a:pt x="14975" y="1719953"/>
                  <a:pt x="0" y="1497946"/>
                </a:cubicBezTo>
                <a:cubicBezTo>
                  <a:pt x="-14975" y="1275939"/>
                  <a:pt x="53130" y="1043557"/>
                  <a:pt x="0" y="866000"/>
                </a:cubicBezTo>
                <a:cubicBezTo>
                  <a:pt x="-53130" y="688443"/>
                  <a:pt x="34830" y="3607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753359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9D60DC-9122-4D28-A00F-809E14E6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47" y="2025445"/>
            <a:ext cx="5128832" cy="2671610"/>
          </a:xfrm>
          <a:custGeom>
            <a:avLst/>
            <a:gdLst>
              <a:gd name="connsiteX0" fmla="*/ 0 w 5128832"/>
              <a:gd name="connsiteY0" fmla="*/ 0 h 2671610"/>
              <a:gd name="connsiteX1" fmla="*/ 416005 w 5128832"/>
              <a:gd name="connsiteY1" fmla="*/ 0 h 2671610"/>
              <a:gd name="connsiteX2" fmla="*/ 883299 w 5128832"/>
              <a:gd name="connsiteY2" fmla="*/ 0 h 2671610"/>
              <a:gd name="connsiteX3" fmla="*/ 1453169 w 5128832"/>
              <a:gd name="connsiteY3" fmla="*/ 0 h 2671610"/>
              <a:gd name="connsiteX4" fmla="*/ 1869174 w 5128832"/>
              <a:gd name="connsiteY4" fmla="*/ 0 h 2671610"/>
              <a:gd name="connsiteX5" fmla="*/ 2336468 w 5128832"/>
              <a:gd name="connsiteY5" fmla="*/ 0 h 2671610"/>
              <a:gd name="connsiteX6" fmla="*/ 2906338 w 5128832"/>
              <a:gd name="connsiteY6" fmla="*/ 0 h 2671610"/>
              <a:gd name="connsiteX7" fmla="*/ 3476208 w 5128832"/>
              <a:gd name="connsiteY7" fmla="*/ 0 h 2671610"/>
              <a:gd name="connsiteX8" fmla="*/ 4148655 w 5128832"/>
              <a:gd name="connsiteY8" fmla="*/ 0 h 2671610"/>
              <a:gd name="connsiteX9" fmla="*/ 5128832 w 5128832"/>
              <a:gd name="connsiteY9" fmla="*/ 0 h 2671610"/>
              <a:gd name="connsiteX10" fmla="*/ 5128832 w 5128832"/>
              <a:gd name="connsiteY10" fmla="*/ 561038 h 2671610"/>
              <a:gd name="connsiteX11" fmla="*/ 5128832 w 5128832"/>
              <a:gd name="connsiteY11" fmla="*/ 1068644 h 2671610"/>
              <a:gd name="connsiteX12" fmla="*/ 5128832 w 5128832"/>
              <a:gd name="connsiteY12" fmla="*/ 1602966 h 2671610"/>
              <a:gd name="connsiteX13" fmla="*/ 5128832 w 5128832"/>
              <a:gd name="connsiteY13" fmla="*/ 2057140 h 2671610"/>
              <a:gd name="connsiteX14" fmla="*/ 5128832 w 5128832"/>
              <a:gd name="connsiteY14" fmla="*/ 2671610 h 2671610"/>
              <a:gd name="connsiteX15" fmla="*/ 4558962 w 5128832"/>
              <a:gd name="connsiteY15" fmla="*/ 2671610 h 2671610"/>
              <a:gd name="connsiteX16" fmla="*/ 3886515 w 5128832"/>
              <a:gd name="connsiteY16" fmla="*/ 2671610 h 2671610"/>
              <a:gd name="connsiteX17" fmla="*/ 3316645 w 5128832"/>
              <a:gd name="connsiteY17" fmla="*/ 2671610 h 2671610"/>
              <a:gd name="connsiteX18" fmla="*/ 2798063 w 5128832"/>
              <a:gd name="connsiteY18" fmla="*/ 2671610 h 2671610"/>
              <a:gd name="connsiteX19" fmla="*/ 2330769 w 5128832"/>
              <a:gd name="connsiteY19" fmla="*/ 2671610 h 2671610"/>
              <a:gd name="connsiteX20" fmla="*/ 1914764 w 5128832"/>
              <a:gd name="connsiteY20" fmla="*/ 2671610 h 2671610"/>
              <a:gd name="connsiteX21" fmla="*/ 1498759 w 5128832"/>
              <a:gd name="connsiteY21" fmla="*/ 2671610 h 2671610"/>
              <a:gd name="connsiteX22" fmla="*/ 1082753 w 5128832"/>
              <a:gd name="connsiteY22" fmla="*/ 2671610 h 2671610"/>
              <a:gd name="connsiteX23" fmla="*/ 512883 w 5128832"/>
              <a:gd name="connsiteY23" fmla="*/ 2671610 h 2671610"/>
              <a:gd name="connsiteX24" fmla="*/ 0 w 5128832"/>
              <a:gd name="connsiteY24" fmla="*/ 2671610 h 2671610"/>
              <a:gd name="connsiteX25" fmla="*/ 0 w 5128832"/>
              <a:gd name="connsiteY25" fmla="*/ 2190720 h 2671610"/>
              <a:gd name="connsiteX26" fmla="*/ 0 w 5128832"/>
              <a:gd name="connsiteY26" fmla="*/ 1683114 h 2671610"/>
              <a:gd name="connsiteX27" fmla="*/ 0 w 5128832"/>
              <a:gd name="connsiteY27" fmla="*/ 1175508 h 2671610"/>
              <a:gd name="connsiteX28" fmla="*/ 0 w 5128832"/>
              <a:gd name="connsiteY28" fmla="*/ 614470 h 2671610"/>
              <a:gd name="connsiteX29" fmla="*/ 0 w 5128832"/>
              <a:gd name="connsiteY29" fmla="*/ 0 h 267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28832" h="2671610" fill="none" extrusionOk="0">
                <a:moveTo>
                  <a:pt x="0" y="0"/>
                </a:moveTo>
                <a:cubicBezTo>
                  <a:pt x="107644" y="-11485"/>
                  <a:pt x="231546" y="27715"/>
                  <a:pt x="416005" y="0"/>
                </a:cubicBezTo>
                <a:cubicBezTo>
                  <a:pt x="600464" y="-27715"/>
                  <a:pt x="739520" y="47885"/>
                  <a:pt x="883299" y="0"/>
                </a:cubicBezTo>
                <a:cubicBezTo>
                  <a:pt x="1027078" y="-47885"/>
                  <a:pt x="1313666" y="54626"/>
                  <a:pt x="1453169" y="0"/>
                </a:cubicBezTo>
                <a:cubicBezTo>
                  <a:pt x="1592672" y="-54626"/>
                  <a:pt x="1758056" y="23087"/>
                  <a:pt x="1869174" y="0"/>
                </a:cubicBezTo>
                <a:cubicBezTo>
                  <a:pt x="1980293" y="-23087"/>
                  <a:pt x="2121938" y="31712"/>
                  <a:pt x="2336468" y="0"/>
                </a:cubicBezTo>
                <a:cubicBezTo>
                  <a:pt x="2550998" y="-31712"/>
                  <a:pt x="2734737" y="60375"/>
                  <a:pt x="2906338" y="0"/>
                </a:cubicBezTo>
                <a:cubicBezTo>
                  <a:pt x="3077939" y="-60375"/>
                  <a:pt x="3210973" y="50822"/>
                  <a:pt x="3476208" y="0"/>
                </a:cubicBezTo>
                <a:cubicBezTo>
                  <a:pt x="3741443" y="-50822"/>
                  <a:pt x="3896523" y="38564"/>
                  <a:pt x="4148655" y="0"/>
                </a:cubicBezTo>
                <a:cubicBezTo>
                  <a:pt x="4400787" y="-38564"/>
                  <a:pt x="4811292" y="108331"/>
                  <a:pt x="5128832" y="0"/>
                </a:cubicBezTo>
                <a:cubicBezTo>
                  <a:pt x="5179764" y="125306"/>
                  <a:pt x="5065964" y="345073"/>
                  <a:pt x="5128832" y="561038"/>
                </a:cubicBezTo>
                <a:cubicBezTo>
                  <a:pt x="5191700" y="777003"/>
                  <a:pt x="5087986" y="910085"/>
                  <a:pt x="5128832" y="1068644"/>
                </a:cubicBezTo>
                <a:cubicBezTo>
                  <a:pt x="5169678" y="1227203"/>
                  <a:pt x="5065053" y="1402602"/>
                  <a:pt x="5128832" y="1602966"/>
                </a:cubicBezTo>
                <a:cubicBezTo>
                  <a:pt x="5192611" y="1803330"/>
                  <a:pt x="5124284" y="1861848"/>
                  <a:pt x="5128832" y="2057140"/>
                </a:cubicBezTo>
                <a:cubicBezTo>
                  <a:pt x="5133380" y="2252432"/>
                  <a:pt x="5115965" y="2395318"/>
                  <a:pt x="5128832" y="2671610"/>
                </a:cubicBezTo>
                <a:cubicBezTo>
                  <a:pt x="4917386" y="2701023"/>
                  <a:pt x="4719454" y="2617507"/>
                  <a:pt x="4558962" y="2671610"/>
                </a:cubicBezTo>
                <a:cubicBezTo>
                  <a:pt x="4398470" y="2725713"/>
                  <a:pt x="4183364" y="2638936"/>
                  <a:pt x="3886515" y="2671610"/>
                </a:cubicBezTo>
                <a:cubicBezTo>
                  <a:pt x="3589666" y="2704284"/>
                  <a:pt x="3561705" y="2652346"/>
                  <a:pt x="3316645" y="2671610"/>
                </a:cubicBezTo>
                <a:cubicBezTo>
                  <a:pt x="3071585" y="2690874"/>
                  <a:pt x="2925045" y="2654956"/>
                  <a:pt x="2798063" y="2671610"/>
                </a:cubicBezTo>
                <a:cubicBezTo>
                  <a:pt x="2671081" y="2688264"/>
                  <a:pt x="2540622" y="2651501"/>
                  <a:pt x="2330769" y="2671610"/>
                </a:cubicBezTo>
                <a:cubicBezTo>
                  <a:pt x="2120916" y="2691719"/>
                  <a:pt x="2048352" y="2626965"/>
                  <a:pt x="1914764" y="2671610"/>
                </a:cubicBezTo>
                <a:cubicBezTo>
                  <a:pt x="1781176" y="2716255"/>
                  <a:pt x="1622633" y="2654605"/>
                  <a:pt x="1498759" y="2671610"/>
                </a:cubicBezTo>
                <a:cubicBezTo>
                  <a:pt x="1374885" y="2688615"/>
                  <a:pt x="1263046" y="2638412"/>
                  <a:pt x="1082753" y="2671610"/>
                </a:cubicBezTo>
                <a:cubicBezTo>
                  <a:pt x="902460" y="2704808"/>
                  <a:pt x="712769" y="2635449"/>
                  <a:pt x="512883" y="2671610"/>
                </a:cubicBezTo>
                <a:cubicBezTo>
                  <a:pt x="312997" y="2707771"/>
                  <a:pt x="114810" y="2612970"/>
                  <a:pt x="0" y="2671610"/>
                </a:cubicBezTo>
                <a:cubicBezTo>
                  <a:pt x="-34547" y="2514477"/>
                  <a:pt x="25037" y="2363151"/>
                  <a:pt x="0" y="2190720"/>
                </a:cubicBezTo>
                <a:cubicBezTo>
                  <a:pt x="-25037" y="2018289"/>
                  <a:pt x="36530" y="1892696"/>
                  <a:pt x="0" y="1683114"/>
                </a:cubicBezTo>
                <a:cubicBezTo>
                  <a:pt x="-36530" y="1473532"/>
                  <a:pt x="3683" y="1417087"/>
                  <a:pt x="0" y="1175508"/>
                </a:cubicBezTo>
                <a:cubicBezTo>
                  <a:pt x="-3683" y="933929"/>
                  <a:pt x="56247" y="770190"/>
                  <a:pt x="0" y="614470"/>
                </a:cubicBezTo>
                <a:cubicBezTo>
                  <a:pt x="-56247" y="458750"/>
                  <a:pt x="49106" y="274322"/>
                  <a:pt x="0" y="0"/>
                </a:cubicBezTo>
                <a:close/>
              </a:path>
              <a:path w="5128832" h="2671610" stroke="0" extrusionOk="0">
                <a:moveTo>
                  <a:pt x="0" y="0"/>
                </a:moveTo>
                <a:cubicBezTo>
                  <a:pt x="192967" y="-33522"/>
                  <a:pt x="256625" y="43878"/>
                  <a:pt x="467294" y="0"/>
                </a:cubicBezTo>
                <a:cubicBezTo>
                  <a:pt x="677963" y="-43878"/>
                  <a:pt x="733651" y="17789"/>
                  <a:pt x="883299" y="0"/>
                </a:cubicBezTo>
                <a:cubicBezTo>
                  <a:pt x="1032948" y="-17789"/>
                  <a:pt x="1357002" y="53901"/>
                  <a:pt x="1555746" y="0"/>
                </a:cubicBezTo>
                <a:cubicBezTo>
                  <a:pt x="1754490" y="-53901"/>
                  <a:pt x="1778320" y="31920"/>
                  <a:pt x="1971751" y="0"/>
                </a:cubicBezTo>
                <a:cubicBezTo>
                  <a:pt x="2165183" y="-31920"/>
                  <a:pt x="2335494" y="21502"/>
                  <a:pt x="2592910" y="0"/>
                </a:cubicBezTo>
                <a:cubicBezTo>
                  <a:pt x="2850326" y="-21502"/>
                  <a:pt x="2954280" y="46721"/>
                  <a:pt x="3060203" y="0"/>
                </a:cubicBezTo>
                <a:cubicBezTo>
                  <a:pt x="3166126" y="-46721"/>
                  <a:pt x="3487867" y="35625"/>
                  <a:pt x="3630073" y="0"/>
                </a:cubicBezTo>
                <a:cubicBezTo>
                  <a:pt x="3772279" y="-35625"/>
                  <a:pt x="3971914" y="62952"/>
                  <a:pt x="4251232" y="0"/>
                </a:cubicBezTo>
                <a:cubicBezTo>
                  <a:pt x="4530550" y="-62952"/>
                  <a:pt x="4707316" y="66377"/>
                  <a:pt x="5128832" y="0"/>
                </a:cubicBezTo>
                <a:cubicBezTo>
                  <a:pt x="5128851" y="168089"/>
                  <a:pt x="5113699" y="270138"/>
                  <a:pt x="5128832" y="480890"/>
                </a:cubicBezTo>
                <a:cubicBezTo>
                  <a:pt x="5143965" y="691642"/>
                  <a:pt x="5126723" y="819915"/>
                  <a:pt x="5128832" y="935064"/>
                </a:cubicBezTo>
                <a:cubicBezTo>
                  <a:pt x="5130941" y="1050213"/>
                  <a:pt x="5098881" y="1287524"/>
                  <a:pt x="5128832" y="1415953"/>
                </a:cubicBezTo>
                <a:cubicBezTo>
                  <a:pt x="5158783" y="1544382"/>
                  <a:pt x="5097555" y="1777360"/>
                  <a:pt x="5128832" y="1870127"/>
                </a:cubicBezTo>
                <a:cubicBezTo>
                  <a:pt x="5160109" y="1962894"/>
                  <a:pt x="5084229" y="2359447"/>
                  <a:pt x="5128832" y="2671610"/>
                </a:cubicBezTo>
                <a:cubicBezTo>
                  <a:pt x="4946122" y="2738553"/>
                  <a:pt x="4730658" y="2641163"/>
                  <a:pt x="4456385" y="2671610"/>
                </a:cubicBezTo>
                <a:cubicBezTo>
                  <a:pt x="4182112" y="2702057"/>
                  <a:pt x="4087426" y="2656060"/>
                  <a:pt x="3783938" y="2671610"/>
                </a:cubicBezTo>
                <a:cubicBezTo>
                  <a:pt x="3480450" y="2687160"/>
                  <a:pt x="3529719" y="2654765"/>
                  <a:pt x="3367933" y="2671610"/>
                </a:cubicBezTo>
                <a:cubicBezTo>
                  <a:pt x="3206148" y="2688455"/>
                  <a:pt x="3033814" y="2666314"/>
                  <a:pt x="2798063" y="2671610"/>
                </a:cubicBezTo>
                <a:cubicBezTo>
                  <a:pt x="2562312" y="2676906"/>
                  <a:pt x="2354314" y="2611943"/>
                  <a:pt x="2125616" y="2671610"/>
                </a:cubicBezTo>
                <a:cubicBezTo>
                  <a:pt x="1896918" y="2731277"/>
                  <a:pt x="1873616" y="2620262"/>
                  <a:pt x="1658322" y="2671610"/>
                </a:cubicBezTo>
                <a:cubicBezTo>
                  <a:pt x="1443028" y="2722958"/>
                  <a:pt x="1127848" y="2619203"/>
                  <a:pt x="985875" y="2671610"/>
                </a:cubicBezTo>
                <a:cubicBezTo>
                  <a:pt x="843902" y="2724017"/>
                  <a:pt x="725252" y="2661122"/>
                  <a:pt x="569870" y="2671610"/>
                </a:cubicBezTo>
                <a:cubicBezTo>
                  <a:pt x="414489" y="2682098"/>
                  <a:pt x="154926" y="2652612"/>
                  <a:pt x="0" y="2671610"/>
                </a:cubicBezTo>
                <a:cubicBezTo>
                  <a:pt x="-48631" y="2517138"/>
                  <a:pt x="44457" y="2410679"/>
                  <a:pt x="0" y="2164004"/>
                </a:cubicBezTo>
                <a:cubicBezTo>
                  <a:pt x="-44457" y="1917329"/>
                  <a:pt x="38242" y="1880585"/>
                  <a:pt x="0" y="1629682"/>
                </a:cubicBezTo>
                <a:cubicBezTo>
                  <a:pt x="-38242" y="1378779"/>
                  <a:pt x="59193" y="1321580"/>
                  <a:pt x="0" y="1122076"/>
                </a:cubicBezTo>
                <a:cubicBezTo>
                  <a:pt x="-59193" y="922572"/>
                  <a:pt x="57236" y="755135"/>
                  <a:pt x="0" y="587754"/>
                </a:cubicBezTo>
                <a:cubicBezTo>
                  <a:pt x="-57236" y="420373"/>
                  <a:pt x="38755" y="26999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65631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6713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p16">
            <a:extLst>
              <a:ext uri="{FF2B5EF4-FFF2-40B4-BE49-F238E27FC236}">
                <a16:creationId xmlns:a16="http://schemas.microsoft.com/office/drawing/2014/main" id="{70802BAD-4F44-40C8-9CFC-03967E247C43}"/>
              </a:ext>
            </a:extLst>
          </p:cNvPr>
          <p:cNvSpPr txBox="1"/>
          <p:nvPr/>
        </p:nvSpPr>
        <p:spPr>
          <a:xfrm>
            <a:off x="216310" y="85881"/>
            <a:ext cx="10137058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Если не 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получается.. 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C23C1-E551-42A1-AE39-54F392C7B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054" y="357528"/>
            <a:ext cx="2332636" cy="3472646"/>
          </a:xfrm>
          <a:custGeom>
            <a:avLst/>
            <a:gdLst>
              <a:gd name="connsiteX0" fmla="*/ 0 w 2332636"/>
              <a:gd name="connsiteY0" fmla="*/ 0 h 3472646"/>
              <a:gd name="connsiteX1" fmla="*/ 513180 w 2332636"/>
              <a:gd name="connsiteY1" fmla="*/ 0 h 3472646"/>
              <a:gd name="connsiteX2" fmla="*/ 1096339 w 2332636"/>
              <a:gd name="connsiteY2" fmla="*/ 0 h 3472646"/>
              <a:gd name="connsiteX3" fmla="*/ 1632845 w 2332636"/>
              <a:gd name="connsiteY3" fmla="*/ 0 h 3472646"/>
              <a:gd name="connsiteX4" fmla="*/ 2332636 w 2332636"/>
              <a:gd name="connsiteY4" fmla="*/ 0 h 3472646"/>
              <a:gd name="connsiteX5" fmla="*/ 2332636 w 2332636"/>
              <a:gd name="connsiteY5" fmla="*/ 544048 h 3472646"/>
              <a:gd name="connsiteX6" fmla="*/ 2332636 w 2332636"/>
              <a:gd name="connsiteY6" fmla="*/ 1192275 h 3472646"/>
              <a:gd name="connsiteX7" fmla="*/ 2332636 w 2332636"/>
              <a:gd name="connsiteY7" fmla="*/ 1840502 h 3472646"/>
              <a:gd name="connsiteX8" fmla="*/ 2332636 w 2332636"/>
              <a:gd name="connsiteY8" fmla="*/ 2315097 h 3472646"/>
              <a:gd name="connsiteX9" fmla="*/ 2332636 w 2332636"/>
              <a:gd name="connsiteY9" fmla="*/ 2824419 h 3472646"/>
              <a:gd name="connsiteX10" fmla="*/ 2332636 w 2332636"/>
              <a:gd name="connsiteY10" fmla="*/ 3472646 h 3472646"/>
              <a:gd name="connsiteX11" fmla="*/ 1749477 w 2332636"/>
              <a:gd name="connsiteY11" fmla="*/ 3472646 h 3472646"/>
              <a:gd name="connsiteX12" fmla="*/ 1119665 w 2332636"/>
              <a:gd name="connsiteY12" fmla="*/ 3472646 h 3472646"/>
              <a:gd name="connsiteX13" fmla="*/ 606485 w 2332636"/>
              <a:gd name="connsiteY13" fmla="*/ 3472646 h 3472646"/>
              <a:gd name="connsiteX14" fmla="*/ 0 w 2332636"/>
              <a:gd name="connsiteY14" fmla="*/ 3472646 h 3472646"/>
              <a:gd name="connsiteX15" fmla="*/ 0 w 2332636"/>
              <a:gd name="connsiteY15" fmla="*/ 2998051 h 3472646"/>
              <a:gd name="connsiteX16" fmla="*/ 0 w 2332636"/>
              <a:gd name="connsiteY16" fmla="*/ 2454003 h 3472646"/>
              <a:gd name="connsiteX17" fmla="*/ 0 w 2332636"/>
              <a:gd name="connsiteY17" fmla="*/ 1944682 h 3472646"/>
              <a:gd name="connsiteX18" fmla="*/ 0 w 2332636"/>
              <a:gd name="connsiteY18" fmla="*/ 1435360 h 3472646"/>
              <a:gd name="connsiteX19" fmla="*/ 0 w 2332636"/>
              <a:gd name="connsiteY19" fmla="*/ 891312 h 3472646"/>
              <a:gd name="connsiteX20" fmla="*/ 0 w 2332636"/>
              <a:gd name="connsiteY20" fmla="*/ 0 h 34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32636" h="3472646" fill="none" extrusionOk="0">
                <a:moveTo>
                  <a:pt x="0" y="0"/>
                </a:moveTo>
                <a:cubicBezTo>
                  <a:pt x="117155" y="-36552"/>
                  <a:pt x="393594" y="53018"/>
                  <a:pt x="513180" y="0"/>
                </a:cubicBezTo>
                <a:cubicBezTo>
                  <a:pt x="632766" y="-53018"/>
                  <a:pt x="857596" y="43872"/>
                  <a:pt x="1096339" y="0"/>
                </a:cubicBezTo>
                <a:cubicBezTo>
                  <a:pt x="1335082" y="-43872"/>
                  <a:pt x="1524259" y="48346"/>
                  <a:pt x="1632845" y="0"/>
                </a:cubicBezTo>
                <a:cubicBezTo>
                  <a:pt x="1741431" y="-48346"/>
                  <a:pt x="2111577" y="1181"/>
                  <a:pt x="2332636" y="0"/>
                </a:cubicBezTo>
                <a:cubicBezTo>
                  <a:pt x="2379683" y="185524"/>
                  <a:pt x="2275879" y="273599"/>
                  <a:pt x="2332636" y="544048"/>
                </a:cubicBezTo>
                <a:cubicBezTo>
                  <a:pt x="2389393" y="814497"/>
                  <a:pt x="2269725" y="915033"/>
                  <a:pt x="2332636" y="1192275"/>
                </a:cubicBezTo>
                <a:cubicBezTo>
                  <a:pt x="2395547" y="1469517"/>
                  <a:pt x="2308847" y="1683621"/>
                  <a:pt x="2332636" y="1840502"/>
                </a:cubicBezTo>
                <a:cubicBezTo>
                  <a:pt x="2356425" y="1997383"/>
                  <a:pt x="2285179" y="2144321"/>
                  <a:pt x="2332636" y="2315097"/>
                </a:cubicBezTo>
                <a:cubicBezTo>
                  <a:pt x="2380093" y="2485873"/>
                  <a:pt x="2329906" y="2714146"/>
                  <a:pt x="2332636" y="2824419"/>
                </a:cubicBezTo>
                <a:cubicBezTo>
                  <a:pt x="2335366" y="2934692"/>
                  <a:pt x="2284400" y="3173128"/>
                  <a:pt x="2332636" y="3472646"/>
                </a:cubicBezTo>
                <a:cubicBezTo>
                  <a:pt x="2152521" y="3504022"/>
                  <a:pt x="1866196" y="3406864"/>
                  <a:pt x="1749477" y="3472646"/>
                </a:cubicBezTo>
                <a:cubicBezTo>
                  <a:pt x="1632758" y="3538428"/>
                  <a:pt x="1394324" y="3438612"/>
                  <a:pt x="1119665" y="3472646"/>
                </a:cubicBezTo>
                <a:cubicBezTo>
                  <a:pt x="845006" y="3506680"/>
                  <a:pt x="720991" y="3425328"/>
                  <a:pt x="606485" y="3472646"/>
                </a:cubicBezTo>
                <a:cubicBezTo>
                  <a:pt x="491979" y="3519964"/>
                  <a:pt x="207539" y="3445449"/>
                  <a:pt x="0" y="3472646"/>
                </a:cubicBezTo>
                <a:cubicBezTo>
                  <a:pt x="-8821" y="3263572"/>
                  <a:pt x="4565" y="3119155"/>
                  <a:pt x="0" y="2998051"/>
                </a:cubicBezTo>
                <a:cubicBezTo>
                  <a:pt x="-4565" y="2876947"/>
                  <a:pt x="8691" y="2676400"/>
                  <a:pt x="0" y="2454003"/>
                </a:cubicBezTo>
                <a:cubicBezTo>
                  <a:pt x="-8691" y="2231606"/>
                  <a:pt x="3909" y="2104077"/>
                  <a:pt x="0" y="1944682"/>
                </a:cubicBezTo>
                <a:cubicBezTo>
                  <a:pt x="-3909" y="1785287"/>
                  <a:pt x="14879" y="1672924"/>
                  <a:pt x="0" y="1435360"/>
                </a:cubicBezTo>
                <a:cubicBezTo>
                  <a:pt x="-14879" y="1197796"/>
                  <a:pt x="54943" y="1137675"/>
                  <a:pt x="0" y="891312"/>
                </a:cubicBezTo>
                <a:cubicBezTo>
                  <a:pt x="-54943" y="644949"/>
                  <a:pt x="104732" y="371578"/>
                  <a:pt x="0" y="0"/>
                </a:cubicBezTo>
                <a:close/>
              </a:path>
              <a:path w="2332636" h="3472646" stroke="0" extrusionOk="0">
                <a:moveTo>
                  <a:pt x="0" y="0"/>
                </a:moveTo>
                <a:cubicBezTo>
                  <a:pt x="162644" y="-30520"/>
                  <a:pt x="375044" y="34459"/>
                  <a:pt x="559833" y="0"/>
                </a:cubicBezTo>
                <a:cubicBezTo>
                  <a:pt x="744622" y="-34459"/>
                  <a:pt x="1024556" y="36379"/>
                  <a:pt x="1142992" y="0"/>
                </a:cubicBezTo>
                <a:cubicBezTo>
                  <a:pt x="1261428" y="-36379"/>
                  <a:pt x="1565183" y="46367"/>
                  <a:pt x="1772803" y="0"/>
                </a:cubicBezTo>
                <a:cubicBezTo>
                  <a:pt x="1980423" y="-46367"/>
                  <a:pt x="2215263" y="53725"/>
                  <a:pt x="2332636" y="0"/>
                </a:cubicBezTo>
                <a:cubicBezTo>
                  <a:pt x="2381498" y="219611"/>
                  <a:pt x="2308482" y="270463"/>
                  <a:pt x="2332636" y="509321"/>
                </a:cubicBezTo>
                <a:cubicBezTo>
                  <a:pt x="2356790" y="748179"/>
                  <a:pt x="2322836" y="974864"/>
                  <a:pt x="2332636" y="1157549"/>
                </a:cubicBezTo>
                <a:cubicBezTo>
                  <a:pt x="2342436" y="1340234"/>
                  <a:pt x="2267023" y="1515382"/>
                  <a:pt x="2332636" y="1771049"/>
                </a:cubicBezTo>
                <a:cubicBezTo>
                  <a:pt x="2398249" y="2026716"/>
                  <a:pt x="2319636" y="2177765"/>
                  <a:pt x="2332636" y="2315097"/>
                </a:cubicBezTo>
                <a:cubicBezTo>
                  <a:pt x="2345636" y="2452429"/>
                  <a:pt x="2312076" y="2610101"/>
                  <a:pt x="2332636" y="2859145"/>
                </a:cubicBezTo>
                <a:cubicBezTo>
                  <a:pt x="2353196" y="3108189"/>
                  <a:pt x="2270426" y="3223168"/>
                  <a:pt x="2332636" y="3472646"/>
                </a:cubicBezTo>
                <a:cubicBezTo>
                  <a:pt x="2102447" y="3507244"/>
                  <a:pt x="2003591" y="3446381"/>
                  <a:pt x="1726151" y="3472646"/>
                </a:cubicBezTo>
                <a:cubicBezTo>
                  <a:pt x="1448712" y="3498911"/>
                  <a:pt x="1397231" y="3414233"/>
                  <a:pt x="1212971" y="3472646"/>
                </a:cubicBezTo>
                <a:cubicBezTo>
                  <a:pt x="1028711" y="3531059"/>
                  <a:pt x="922399" y="3470414"/>
                  <a:pt x="653138" y="3472646"/>
                </a:cubicBezTo>
                <a:cubicBezTo>
                  <a:pt x="383877" y="3474878"/>
                  <a:pt x="282859" y="3463682"/>
                  <a:pt x="0" y="3472646"/>
                </a:cubicBezTo>
                <a:cubicBezTo>
                  <a:pt x="-47086" y="3353825"/>
                  <a:pt x="12181" y="3158710"/>
                  <a:pt x="0" y="2963325"/>
                </a:cubicBezTo>
                <a:cubicBezTo>
                  <a:pt x="-12181" y="2767940"/>
                  <a:pt x="49391" y="2610947"/>
                  <a:pt x="0" y="2488730"/>
                </a:cubicBezTo>
                <a:cubicBezTo>
                  <a:pt x="-49391" y="2366513"/>
                  <a:pt x="49354" y="2125828"/>
                  <a:pt x="0" y="2014135"/>
                </a:cubicBezTo>
                <a:cubicBezTo>
                  <a:pt x="-49354" y="1902442"/>
                  <a:pt x="14891" y="1615275"/>
                  <a:pt x="0" y="1504813"/>
                </a:cubicBezTo>
                <a:cubicBezTo>
                  <a:pt x="-14891" y="1394351"/>
                  <a:pt x="59674" y="1105279"/>
                  <a:pt x="0" y="926039"/>
                </a:cubicBezTo>
                <a:cubicBezTo>
                  <a:pt x="-59674" y="746799"/>
                  <a:pt x="2813" y="24686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25336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DD7F7-CBBA-499E-B00A-7F5910708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5" y="3087101"/>
            <a:ext cx="3149332" cy="3606360"/>
          </a:xfrm>
          <a:custGeom>
            <a:avLst/>
            <a:gdLst>
              <a:gd name="connsiteX0" fmla="*/ 0 w 3149332"/>
              <a:gd name="connsiteY0" fmla="*/ 0 h 3606360"/>
              <a:gd name="connsiteX1" fmla="*/ 461902 w 3149332"/>
              <a:gd name="connsiteY1" fmla="*/ 0 h 3606360"/>
              <a:gd name="connsiteX2" fmla="*/ 1018284 w 3149332"/>
              <a:gd name="connsiteY2" fmla="*/ 0 h 3606360"/>
              <a:gd name="connsiteX3" fmla="*/ 1606159 w 3149332"/>
              <a:gd name="connsiteY3" fmla="*/ 0 h 3606360"/>
              <a:gd name="connsiteX4" fmla="*/ 2194035 w 3149332"/>
              <a:gd name="connsiteY4" fmla="*/ 0 h 3606360"/>
              <a:gd name="connsiteX5" fmla="*/ 3149332 w 3149332"/>
              <a:gd name="connsiteY5" fmla="*/ 0 h 3606360"/>
              <a:gd name="connsiteX6" fmla="*/ 3149332 w 3149332"/>
              <a:gd name="connsiteY6" fmla="*/ 479131 h 3606360"/>
              <a:gd name="connsiteX7" fmla="*/ 3149332 w 3149332"/>
              <a:gd name="connsiteY7" fmla="*/ 1066452 h 3606360"/>
              <a:gd name="connsiteX8" fmla="*/ 3149332 w 3149332"/>
              <a:gd name="connsiteY8" fmla="*/ 1581646 h 3606360"/>
              <a:gd name="connsiteX9" fmla="*/ 3149332 w 3149332"/>
              <a:gd name="connsiteY9" fmla="*/ 1988650 h 3606360"/>
              <a:gd name="connsiteX10" fmla="*/ 3149332 w 3149332"/>
              <a:gd name="connsiteY10" fmla="*/ 2575971 h 3606360"/>
              <a:gd name="connsiteX11" fmla="*/ 3149332 w 3149332"/>
              <a:gd name="connsiteY11" fmla="*/ 2982975 h 3606360"/>
              <a:gd name="connsiteX12" fmla="*/ 3149332 w 3149332"/>
              <a:gd name="connsiteY12" fmla="*/ 3606360 h 3606360"/>
              <a:gd name="connsiteX13" fmla="*/ 2561457 w 3149332"/>
              <a:gd name="connsiteY13" fmla="*/ 3606360 h 3606360"/>
              <a:gd name="connsiteX14" fmla="*/ 2036568 w 3149332"/>
              <a:gd name="connsiteY14" fmla="*/ 3606360 h 3606360"/>
              <a:gd name="connsiteX15" fmla="*/ 1574666 w 3149332"/>
              <a:gd name="connsiteY15" fmla="*/ 3606360 h 3606360"/>
              <a:gd name="connsiteX16" fmla="*/ 1112764 w 3149332"/>
              <a:gd name="connsiteY16" fmla="*/ 3606360 h 3606360"/>
              <a:gd name="connsiteX17" fmla="*/ 556382 w 3149332"/>
              <a:gd name="connsiteY17" fmla="*/ 3606360 h 3606360"/>
              <a:gd name="connsiteX18" fmla="*/ 0 w 3149332"/>
              <a:gd name="connsiteY18" fmla="*/ 3606360 h 3606360"/>
              <a:gd name="connsiteX19" fmla="*/ 0 w 3149332"/>
              <a:gd name="connsiteY19" fmla="*/ 3055102 h 3606360"/>
              <a:gd name="connsiteX20" fmla="*/ 0 w 3149332"/>
              <a:gd name="connsiteY20" fmla="*/ 2467781 h 3606360"/>
              <a:gd name="connsiteX21" fmla="*/ 0 w 3149332"/>
              <a:gd name="connsiteY21" fmla="*/ 2060777 h 3606360"/>
              <a:gd name="connsiteX22" fmla="*/ 0 w 3149332"/>
              <a:gd name="connsiteY22" fmla="*/ 1581646 h 3606360"/>
              <a:gd name="connsiteX23" fmla="*/ 0 w 3149332"/>
              <a:gd name="connsiteY23" fmla="*/ 1066452 h 3606360"/>
              <a:gd name="connsiteX24" fmla="*/ 0 w 3149332"/>
              <a:gd name="connsiteY24" fmla="*/ 515194 h 3606360"/>
              <a:gd name="connsiteX25" fmla="*/ 0 w 3149332"/>
              <a:gd name="connsiteY25" fmla="*/ 0 h 36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49332" h="3606360" fill="none" extrusionOk="0">
                <a:moveTo>
                  <a:pt x="0" y="0"/>
                </a:moveTo>
                <a:cubicBezTo>
                  <a:pt x="115826" y="-14461"/>
                  <a:pt x="283630" y="11284"/>
                  <a:pt x="461902" y="0"/>
                </a:cubicBezTo>
                <a:cubicBezTo>
                  <a:pt x="640174" y="-11284"/>
                  <a:pt x="855104" y="12754"/>
                  <a:pt x="1018284" y="0"/>
                </a:cubicBezTo>
                <a:cubicBezTo>
                  <a:pt x="1181464" y="-12754"/>
                  <a:pt x="1374896" y="35390"/>
                  <a:pt x="1606159" y="0"/>
                </a:cubicBezTo>
                <a:cubicBezTo>
                  <a:pt x="1837422" y="-35390"/>
                  <a:pt x="1949948" y="5126"/>
                  <a:pt x="2194035" y="0"/>
                </a:cubicBezTo>
                <a:cubicBezTo>
                  <a:pt x="2438122" y="-5126"/>
                  <a:pt x="2718578" y="14302"/>
                  <a:pt x="3149332" y="0"/>
                </a:cubicBezTo>
                <a:cubicBezTo>
                  <a:pt x="3174153" y="199519"/>
                  <a:pt x="3093331" y="321186"/>
                  <a:pt x="3149332" y="479131"/>
                </a:cubicBezTo>
                <a:cubicBezTo>
                  <a:pt x="3205333" y="637076"/>
                  <a:pt x="3094091" y="807795"/>
                  <a:pt x="3149332" y="1066452"/>
                </a:cubicBezTo>
                <a:cubicBezTo>
                  <a:pt x="3204573" y="1325109"/>
                  <a:pt x="3143392" y="1384768"/>
                  <a:pt x="3149332" y="1581646"/>
                </a:cubicBezTo>
                <a:cubicBezTo>
                  <a:pt x="3155272" y="1778524"/>
                  <a:pt x="3121564" y="1787134"/>
                  <a:pt x="3149332" y="1988650"/>
                </a:cubicBezTo>
                <a:cubicBezTo>
                  <a:pt x="3177100" y="2190166"/>
                  <a:pt x="3083550" y="2330668"/>
                  <a:pt x="3149332" y="2575971"/>
                </a:cubicBezTo>
                <a:cubicBezTo>
                  <a:pt x="3215114" y="2821274"/>
                  <a:pt x="3114588" y="2879658"/>
                  <a:pt x="3149332" y="2982975"/>
                </a:cubicBezTo>
                <a:cubicBezTo>
                  <a:pt x="3184076" y="3086292"/>
                  <a:pt x="3078732" y="3334744"/>
                  <a:pt x="3149332" y="3606360"/>
                </a:cubicBezTo>
                <a:cubicBezTo>
                  <a:pt x="2936350" y="3661476"/>
                  <a:pt x="2797194" y="3573088"/>
                  <a:pt x="2561457" y="3606360"/>
                </a:cubicBezTo>
                <a:cubicBezTo>
                  <a:pt x="2325721" y="3639632"/>
                  <a:pt x="2292904" y="3572886"/>
                  <a:pt x="2036568" y="3606360"/>
                </a:cubicBezTo>
                <a:cubicBezTo>
                  <a:pt x="1780232" y="3639834"/>
                  <a:pt x="1724294" y="3591684"/>
                  <a:pt x="1574666" y="3606360"/>
                </a:cubicBezTo>
                <a:cubicBezTo>
                  <a:pt x="1425038" y="3621036"/>
                  <a:pt x="1306515" y="3551968"/>
                  <a:pt x="1112764" y="3606360"/>
                </a:cubicBezTo>
                <a:cubicBezTo>
                  <a:pt x="919013" y="3660752"/>
                  <a:pt x="689791" y="3589580"/>
                  <a:pt x="556382" y="3606360"/>
                </a:cubicBezTo>
                <a:cubicBezTo>
                  <a:pt x="422973" y="3623140"/>
                  <a:pt x="112564" y="3595605"/>
                  <a:pt x="0" y="3606360"/>
                </a:cubicBezTo>
                <a:cubicBezTo>
                  <a:pt x="-43850" y="3403639"/>
                  <a:pt x="28982" y="3328450"/>
                  <a:pt x="0" y="3055102"/>
                </a:cubicBezTo>
                <a:cubicBezTo>
                  <a:pt x="-28982" y="2781754"/>
                  <a:pt x="20742" y="2660999"/>
                  <a:pt x="0" y="2467781"/>
                </a:cubicBezTo>
                <a:cubicBezTo>
                  <a:pt x="-20742" y="2274563"/>
                  <a:pt x="32264" y="2240673"/>
                  <a:pt x="0" y="2060777"/>
                </a:cubicBezTo>
                <a:cubicBezTo>
                  <a:pt x="-32264" y="1880881"/>
                  <a:pt x="24059" y="1688362"/>
                  <a:pt x="0" y="1581646"/>
                </a:cubicBezTo>
                <a:cubicBezTo>
                  <a:pt x="-24059" y="1474930"/>
                  <a:pt x="33998" y="1204339"/>
                  <a:pt x="0" y="1066452"/>
                </a:cubicBezTo>
                <a:cubicBezTo>
                  <a:pt x="-33998" y="928565"/>
                  <a:pt x="57344" y="643624"/>
                  <a:pt x="0" y="515194"/>
                </a:cubicBezTo>
                <a:cubicBezTo>
                  <a:pt x="-57344" y="386764"/>
                  <a:pt x="49928" y="143385"/>
                  <a:pt x="0" y="0"/>
                </a:cubicBezTo>
                <a:close/>
              </a:path>
              <a:path w="3149332" h="3606360" stroke="0" extrusionOk="0">
                <a:moveTo>
                  <a:pt x="0" y="0"/>
                </a:moveTo>
                <a:cubicBezTo>
                  <a:pt x="209288" y="-7209"/>
                  <a:pt x="300891" y="7091"/>
                  <a:pt x="430409" y="0"/>
                </a:cubicBezTo>
                <a:cubicBezTo>
                  <a:pt x="559927" y="-7091"/>
                  <a:pt x="683388" y="10804"/>
                  <a:pt x="892311" y="0"/>
                </a:cubicBezTo>
                <a:cubicBezTo>
                  <a:pt x="1101234" y="-10804"/>
                  <a:pt x="1294404" y="27218"/>
                  <a:pt x="1417199" y="0"/>
                </a:cubicBezTo>
                <a:cubicBezTo>
                  <a:pt x="1539994" y="-27218"/>
                  <a:pt x="1717965" y="33090"/>
                  <a:pt x="1879101" y="0"/>
                </a:cubicBezTo>
                <a:cubicBezTo>
                  <a:pt x="2040237" y="-33090"/>
                  <a:pt x="2173715" y="47185"/>
                  <a:pt x="2435483" y="0"/>
                </a:cubicBezTo>
                <a:cubicBezTo>
                  <a:pt x="2697251" y="-47185"/>
                  <a:pt x="2952194" y="1912"/>
                  <a:pt x="3149332" y="0"/>
                </a:cubicBezTo>
                <a:cubicBezTo>
                  <a:pt x="3149345" y="162561"/>
                  <a:pt x="3147772" y="289596"/>
                  <a:pt x="3149332" y="515194"/>
                </a:cubicBezTo>
                <a:cubicBezTo>
                  <a:pt x="3150892" y="740792"/>
                  <a:pt x="3141860" y="904522"/>
                  <a:pt x="3149332" y="1030389"/>
                </a:cubicBezTo>
                <a:cubicBezTo>
                  <a:pt x="3156804" y="1156256"/>
                  <a:pt x="3085943" y="1308525"/>
                  <a:pt x="3149332" y="1581646"/>
                </a:cubicBezTo>
                <a:cubicBezTo>
                  <a:pt x="3212721" y="1854767"/>
                  <a:pt x="3104013" y="2006797"/>
                  <a:pt x="3149332" y="2132904"/>
                </a:cubicBezTo>
                <a:cubicBezTo>
                  <a:pt x="3194651" y="2259011"/>
                  <a:pt x="3140505" y="2358808"/>
                  <a:pt x="3149332" y="2575971"/>
                </a:cubicBezTo>
                <a:cubicBezTo>
                  <a:pt x="3158159" y="2793134"/>
                  <a:pt x="3146010" y="2888846"/>
                  <a:pt x="3149332" y="3091166"/>
                </a:cubicBezTo>
                <a:cubicBezTo>
                  <a:pt x="3152654" y="3293486"/>
                  <a:pt x="3118707" y="3399109"/>
                  <a:pt x="3149332" y="3606360"/>
                </a:cubicBezTo>
                <a:cubicBezTo>
                  <a:pt x="2952231" y="3606954"/>
                  <a:pt x="2679788" y="3585520"/>
                  <a:pt x="2561457" y="3606360"/>
                </a:cubicBezTo>
                <a:cubicBezTo>
                  <a:pt x="2443127" y="3627200"/>
                  <a:pt x="2260041" y="3593343"/>
                  <a:pt x="2131048" y="3606360"/>
                </a:cubicBezTo>
                <a:cubicBezTo>
                  <a:pt x="2002055" y="3619377"/>
                  <a:pt x="1771705" y="3588530"/>
                  <a:pt x="1543173" y="3606360"/>
                </a:cubicBezTo>
                <a:cubicBezTo>
                  <a:pt x="1314642" y="3624190"/>
                  <a:pt x="1247639" y="3568685"/>
                  <a:pt x="986791" y="3606360"/>
                </a:cubicBezTo>
                <a:cubicBezTo>
                  <a:pt x="725943" y="3644035"/>
                  <a:pt x="743897" y="3570471"/>
                  <a:pt x="524889" y="3606360"/>
                </a:cubicBezTo>
                <a:cubicBezTo>
                  <a:pt x="305881" y="3642249"/>
                  <a:pt x="159179" y="3569699"/>
                  <a:pt x="0" y="3606360"/>
                </a:cubicBezTo>
                <a:cubicBezTo>
                  <a:pt x="-12908" y="3467585"/>
                  <a:pt x="22853" y="3277980"/>
                  <a:pt x="0" y="3163293"/>
                </a:cubicBezTo>
                <a:cubicBezTo>
                  <a:pt x="-22853" y="3048606"/>
                  <a:pt x="47899" y="2899280"/>
                  <a:pt x="0" y="2684162"/>
                </a:cubicBezTo>
                <a:cubicBezTo>
                  <a:pt x="-47899" y="2469044"/>
                  <a:pt x="62018" y="2262248"/>
                  <a:pt x="0" y="2132904"/>
                </a:cubicBezTo>
                <a:cubicBezTo>
                  <a:pt x="-62018" y="2003560"/>
                  <a:pt x="25584" y="1873409"/>
                  <a:pt x="0" y="1653774"/>
                </a:cubicBezTo>
                <a:cubicBezTo>
                  <a:pt x="-25584" y="1434139"/>
                  <a:pt x="46154" y="1310813"/>
                  <a:pt x="0" y="1102516"/>
                </a:cubicBezTo>
                <a:cubicBezTo>
                  <a:pt x="-46154" y="894219"/>
                  <a:pt x="9159" y="838385"/>
                  <a:pt x="0" y="587321"/>
                </a:cubicBezTo>
                <a:cubicBezTo>
                  <a:pt x="-9159" y="336258"/>
                  <a:pt x="3396" y="24934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083222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252D5-3E81-4D42-9E00-36F34BB32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543" y="2024275"/>
            <a:ext cx="2834990" cy="4747844"/>
          </a:xfrm>
          <a:custGeom>
            <a:avLst/>
            <a:gdLst>
              <a:gd name="connsiteX0" fmla="*/ 0 w 2834990"/>
              <a:gd name="connsiteY0" fmla="*/ 0 h 4747844"/>
              <a:gd name="connsiteX1" fmla="*/ 595348 w 2834990"/>
              <a:gd name="connsiteY1" fmla="*/ 0 h 4747844"/>
              <a:gd name="connsiteX2" fmla="*/ 1190696 w 2834990"/>
              <a:gd name="connsiteY2" fmla="*/ 0 h 4747844"/>
              <a:gd name="connsiteX3" fmla="*/ 1814394 w 2834990"/>
              <a:gd name="connsiteY3" fmla="*/ 0 h 4747844"/>
              <a:gd name="connsiteX4" fmla="*/ 2834990 w 2834990"/>
              <a:gd name="connsiteY4" fmla="*/ 0 h 4747844"/>
              <a:gd name="connsiteX5" fmla="*/ 2834990 w 2834990"/>
              <a:gd name="connsiteY5" fmla="*/ 546002 h 4747844"/>
              <a:gd name="connsiteX6" fmla="*/ 2834990 w 2834990"/>
              <a:gd name="connsiteY6" fmla="*/ 997047 h 4747844"/>
              <a:gd name="connsiteX7" fmla="*/ 2834990 w 2834990"/>
              <a:gd name="connsiteY7" fmla="*/ 1543049 h 4747844"/>
              <a:gd name="connsiteX8" fmla="*/ 2834990 w 2834990"/>
              <a:gd name="connsiteY8" fmla="*/ 2136530 h 4747844"/>
              <a:gd name="connsiteX9" fmla="*/ 2834990 w 2834990"/>
              <a:gd name="connsiteY9" fmla="*/ 2730010 h 4747844"/>
              <a:gd name="connsiteX10" fmla="*/ 2834990 w 2834990"/>
              <a:gd name="connsiteY10" fmla="*/ 3276012 h 4747844"/>
              <a:gd name="connsiteX11" fmla="*/ 2834990 w 2834990"/>
              <a:gd name="connsiteY11" fmla="*/ 3774536 h 4747844"/>
              <a:gd name="connsiteX12" fmla="*/ 2834990 w 2834990"/>
              <a:gd name="connsiteY12" fmla="*/ 4747844 h 4747844"/>
              <a:gd name="connsiteX13" fmla="*/ 2296342 w 2834990"/>
              <a:gd name="connsiteY13" fmla="*/ 4747844 h 4747844"/>
              <a:gd name="connsiteX14" fmla="*/ 1814394 w 2834990"/>
              <a:gd name="connsiteY14" fmla="*/ 4747844 h 4747844"/>
              <a:gd name="connsiteX15" fmla="*/ 1332445 w 2834990"/>
              <a:gd name="connsiteY15" fmla="*/ 4747844 h 4747844"/>
              <a:gd name="connsiteX16" fmla="*/ 793797 w 2834990"/>
              <a:gd name="connsiteY16" fmla="*/ 4747844 h 4747844"/>
              <a:gd name="connsiteX17" fmla="*/ 0 w 2834990"/>
              <a:gd name="connsiteY17" fmla="*/ 4747844 h 4747844"/>
              <a:gd name="connsiteX18" fmla="*/ 0 w 2834990"/>
              <a:gd name="connsiteY18" fmla="*/ 4201842 h 4747844"/>
              <a:gd name="connsiteX19" fmla="*/ 0 w 2834990"/>
              <a:gd name="connsiteY19" fmla="*/ 3560883 h 4747844"/>
              <a:gd name="connsiteX20" fmla="*/ 0 w 2834990"/>
              <a:gd name="connsiteY20" fmla="*/ 3062359 h 4747844"/>
              <a:gd name="connsiteX21" fmla="*/ 0 w 2834990"/>
              <a:gd name="connsiteY21" fmla="*/ 2516357 h 4747844"/>
              <a:gd name="connsiteX22" fmla="*/ 0 w 2834990"/>
              <a:gd name="connsiteY22" fmla="*/ 1827920 h 4747844"/>
              <a:gd name="connsiteX23" fmla="*/ 0 w 2834990"/>
              <a:gd name="connsiteY23" fmla="*/ 1281918 h 4747844"/>
              <a:gd name="connsiteX24" fmla="*/ 0 w 2834990"/>
              <a:gd name="connsiteY24" fmla="*/ 783394 h 4747844"/>
              <a:gd name="connsiteX25" fmla="*/ 0 w 2834990"/>
              <a:gd name="connsiteY25" fmla="*/ 0 h 474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34990" h="4747844" fill="none" extrusionOk="0">
                <a:moveTo>
                  <a:pt x="0" y="0"/>
                </a:moveTo>
                <a:cubicBezTo>
                  <a:pt x="125890" y="-62592"/>
                  <a:pt x="309845" y="53029"/>
                  <a:pt x="595348" y="0"/>
                </a:cubicBezTo>
                <a:cubicBezTo>
                  <a:pt x="880851" y="-53029"/>
                  <a:pt x="1050305" y="31896"/>
                  <a:pt x="1190696" y="0"/>
                </a:cubicBezTo>
                <a:cubicBezTo>
                  <a:pt x="1331087" y="-31896"/>
                  <a:pt x="1649209" y="66367"/>
                  <a:pt x="1814394" y="0"/>
                </a:cubicBezTo>
                <a:cubicBezTo>
                  <a:pt x="1979579" y="-66367"/>
                  <a:pt x="2338092" y="45045"/>
                  <a:pt x="2834990" y="0"/>
                </a:cubicBezTo>
                <a:cubicBezTo>
                  <a:pt x="2843191" y="246750"/>
                  <a:pt x="2820712" y="362017"/>
                  <a:pt x="2834990" y="546002"/>
                </a:cubicBezTo>
                <a:cubicBezTo>
                  <a:pt x="2849268" y="729987"/>
                  <a:pt x="2790884" y="877418"/>
                  <a:pt x="2834990" y="997047"/>
                </a:cubicBezTo>
                <a:cubicBezTo>
                  <a:pt x="2879096" y="1116677"/>
                  <a:pt x="2794485" y="1429700"/>
                  <a:pt x="2834990" y="1543049"/>
                </a:cubicBezTo>
                <a:cubicBezTo>
                  <a:pt x="2875495" y="1656398"/>
                  <a:pt x="2806886" y="1843451"/>
                  <a:pt x="2834990" y="2136530"/>
                </a:cubicBezTo>
                <a:cubicBezTo>
                  <a:pt x="2863094" y="2429609"/>
                  <a:pt x="2809052" y="2435943"/>
                  <a:pt x="2834990" y="2730010"/>
                </a:cubicBezTo>
                <a:cubicBezTo>
                  <a:pt x="2860928" y="3024077"/>
                  <a:pt x="2826124" y="3163901"/>
                  <a:pt x="2834990" y="3276012"/>
                </a:cubicBezTo>
                <a:cubicBezTo>
                  <a:pt x="2843856" y="3388123"/>
                  <a:pt x="2819255" y="3526872"/>
                  <a:pt x="2834990" y="3774536"/>
                </a:cubicBezTo>
                <a:cubicBezTo>
                  <a:pt x="2850725" y="4022200"/>
                  <a:pt x="2807085" y="4412926"/>
                  <a:pt x="2834990" y="4747844"/>
                </a:cubicBezTo>
                <a:cubicBezTo>
                  <a:pt x="2631994" y="4761299"/>
                  <a:pt x="2464983" y="4728925"/>
                  <a:pt x="2296342" y="4747844"/>
                </a:cubicBezTo>
                <a:cubicBezTo>
                  <a:pt x="2127701" y="4766763"/>
                  <a:pt x="2053684" y="4743871"/>
                  <a:pt x="1814394" y="4747844"/>
                </a:cubicBezTo>
                <a:cubicBezTo>
                  <a:pt x="1575104" y="4751817"/>
                  <a:pt x="1536778" y="4691053"/>
                  <a:pt x="1332445" y="4747844"/>
                </a:cubicBezTo>
                <a:cubicBezTo>
                  <a:pt x="1128112" y="4804635"/>
                  <a:pt x="904857" y="4735558"/>
                  <a:pt x="793797" y="4747844"/>
                </a:cubicBezTo>
                <a:cubicBezTo>
                  <a:pt x="682737" y="4760130"/>
                  <a:pt x="309215" y="4712736"/>
                  <a:pt x="0" y="4747844"/>
                </a:cubicBezTo>
                <a:cubicBezTo>
                  <a:pt x="-240" y="4578761"/>
                  <a:pt x="45090" y="4466101"/>
                  <a:pt x="0" y="4201842"/>
                </a:cubicBezTo>
                <a:cubicBezTo>
                  <a:pt x="-45090" y="3937583"/>
                  <a:pt x="67024" y="3790358"/>
                  <a:pt x="0" y="3560883"/>
                </a:cubicBezTo>
                <a:cubicBezTo>
                  <a:pt x="-67024" y="3331408"/>
                  <a:pt x="7711" y="3189651"/>
                  <a:pt x="0" y="3062359"/>
                </a:cubicBezTo>
                <a:cubicBezTo>
                  <a:pt x="-7711" y="2935067"/>
                  <a:pt x="32179" y="2764627"/>
                  <a:pt x="0" y="2516357"/>
                </a:cubicBezTo>
                <a:cubicBezTo>
                  <a:pt x="-32179" y="2268087"/>
                  <a:pt x="19561" y="2077026"/>
                  <a:pt x="0" y="1827920"/>
                </a:cubicBezTo>
                <a:cubicBezTo>
                  <a:pt x="-19561" y="1578814"/>
                  <a:pt x="65366" y="1408169"/>
                  <a:pt x="0" y="1281918"/>
                </a:cubicBezTo>
                <a:cubicBezTo>
                  <a:pt x="-65366" y="1155667"/>
                  <a:pt x="10323" y="972503"/>
                  <a:pt x="0" y="783394"/>
                </a:cubicBezTo>
                <a:cubicBezTo>
                  <a:pt x="-10323" y="594285"/>
                  <a:pt x="81585" y="214423"/>
                  <a:pt x="0" y="0"/>
                </a:cubicBezTo>
                <a:close/>
              </a:path>
              <a:path w="2834990" h="4747844" stroke="0" extrusionOk="0">
                <a:moveTo>
                  <a:pt x="0" y="0"/>
                </a:moveTo>
                <a:cubicBezTo>
                  <a:pt x="187347" y="-1482"/>
                  <a:pt x="258383" y="40345"/>
                  <a:pt x="481948" y="0"/>
                </a:cubicBezTo>
                <a:cubicBezTo>
                  <a:pt x="705513" y="-40345"/>
                  <a:pt x="860306" y="32699"/>
                  <a:pt x="992247" y="0"/>
                </a:cubicBezTo>
                <a:cubicBezTo>
                  <a:pt x="1124188" y="-32699"/>
                  <a:pt x="1449270" y="57430"/>
                  <a:pt x="1615944" y="0"/>
                </a:cubicBezTo>
                <a:cubicBezTo>
                  <a:pt x="1782618" y="-57430"/>
                  <a:pt x="1978933" y="48141"/>
                  <a:pt x="2182942" y="0"/>
                </a:cubicBezTo>
                <a:cubicBezTo>
                  <a:pt x="2386951" y="-48141"/>
                  <a:pt x="2517792" y="1797"/>
                  <a:pt x="2834990" y="0"/>
                </a:cubicBezTo>
                <a:cubicBezTo>
                  <a:pt x="2892687" y="259786"/>
                  <a:pt x="2774810" y="346083"/>
                  <a:pt x="2834990" y="546002"/>
                </a:cubicBezTo>
                <a:cubicBezTo>
                  <a:pt x="2895170" y="745921"/>
                  <a:pt x="2823782" y="970353"/>
                  <a:pt x="2834990" y="1139483"/>
                </a:cubicBezTo>
                <a:cubicBezTo>
                  <a:pt x="2846198" y="1308613"/>
                  <a:pt x="2788696" y="1411463"/>
                  <a:pt x="2834990" y="1638006"/>
                </a:cubicBezTo>
                <a:cubicBezTo>
                  <a:pt x="2881284" y="1864549"/>
                  <a:pt x="2780221" y="2072932"/>
                  <a:pt x="2834990" y="2231487"/>
                </a:cubicBezTo>
                <a:cubicBezTo>
                  <a:pt x="2889759" y="2390042"/>
                  <a:pt x="2823138" y="2640997"/>
                  <a:pt x="2834990" y="2824967"/>
                </a:cubicBezTo>
                <a:cubicBezTo>
                  <a:pt x="2846842" y="3008937"/>
                  <a:pt x="2828721" y="3144293"/>
                  <a:pt x="2834990" y="3418448"/>
                </a:cubicBezTo>
                <a:cubicBezTo>
                  <a:pt x="2841259" y="3692603"/>
                  <a:pt x="2804006" y="3862875"/>
                  <a:pt x="2834990" y="4011928"/>
                </a:cubicBezTo>
                <a:cubicBezTo>
                  <a:pt x="2865974" y="4160981"/>
                  <a:pt x="2754369" y="4546143"/>
                  <a:pt x="2834990" y="4747844"/>
                </a:cubicBezTo>
                <a:cubicBezTo>
                  <a:pt x="2654275" y="4786135"/>
                  <a:pt x="2484470" y="4703348"/>
                  <a:pt x="2324692" y="4747844"/>
                </a:cubicBezTo>
                <a:cubicBezTo>
                  <a:pt x="2164914" y="4792340"/>
                  <a:pt x="1903556" y="4709629"/>
                  <a:pt x="1786044" y="4747844"/>
                </a:cubicBezTo>
                <a:cubicBezTo>
                  <a:pt x="1668532" y="4786059"/>
                  <a:pt x="1485875" y="4724690"/>
                  <a:pt x="1275745" y="4747844"/>
                </a:cubicBezTo>
                <a:cubicBezTo>
                  <a:pt x="1065615" y="4770998"/>
                  <a:pt x="813244" y="4717598"/>
                  <a:pt x="680398" y="4747844"/>
                </a:cubicBezTo>
                <a:cubicBezTo>
                  <a:pt x="547552" y="4778090"/>
                  <a:pt x="281131" y="4702671"/>
                  <a:pt x="0" y="4747844"/>
                </a:cubicBezTo>
                <a:cubicBezTo>
                  <a:pt x="-81192" y="4562915"/>
                  <a:pt x="34513" y="4338163"/>
                  <a:pt x="0" y="4059407"/>
                </a:cubicBezTo>
                <a:cubicBezTo>
                  <a:pt x="-34513" y="3780651"/>
                  <a:pt x="48006" y="3548497"/>
                  <a:pt x="0" y="3370969"/>
                </a:cubicBezTo>
                <a:cubicBezTo>
                  <a:pt x="-48006" y="3193441"/>
                  <a:pt x="24245" y="2982402"/>
                  <a:pt x="0" y="2682532"/>
                </a:cubicBezTo>
                <a:cubicBezTo>
                  <a:pt x="-24245" y="2382662"/>
                  <a:pt x="34224" y="2440986"/>
                  <a:pt x="0" y="2231487"/>
                </a:cubicBezTo>
                <a:cubicBezTo>
                  <a:pt x="-34224" y="2021989"/>
                  <a:pt x="18126" y="1837400"/>
                  <a:pt x="0" y="1732963"/>
                </a:cubicBezTo>
                <a:cubicBezTo>
                  <a:pt x="-18126" y="1628526"/>
                  <a:pt x="28535" y="1258243"/>
                  <a:pt x="0" y="1092004"/>
                </a:cubicBezTo>
                <a:cubicBezTo>
                  <a:pt x="-28535" y="925765"/>
                  <a:pt x="89136" y="23000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34128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Рисунок 7" descr="Изображение выглядит как человек, Человеческое лицо, в помещении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EC2D994C-A710-8FB8-C662-63A0F95C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426" y="1804129"/>
            <a:ext cx="2704770" cy="4052090"/>
          </a:xfrm>
          <a:custGeom>
            <a:avLst/>
            <a:gdLst>
              <a:gd name="connsiteX0" fmla="*/ 0 w 2704770"/>
              <a:gd name="connsiteY0" fmla="*/ 0 h 4052090"/>
              <a:gd name="connsiteX1" fmla="*/ 595049 w 2704770"/>
              <a:gd name="connsiteY1" fmla="*/ 0 h 4052090"/>
              <a:gd name="connsiteX2" fmla="*/ 1190099 w 2704770"/>
              <a:gd name="connsiteY2" fmla="*/ 0 h 4052090"/>
              <a:gd name="connsiteX3" fmla="*/ 1758101 w 2704770"/>
              <a:gd name="connsiteY3" fmla="*/ 0 h 4052090"/>
              <a:gd name="connsiteX4" fmla="*/ 2704770 w 2704770"/>
              <a:gd name="connsiteY4" fmla="*/ 0 h 4052090"/>
              <a:gd name="connsiteX5" fmla="*/ 2704770 w 2704770"/>
              <a:gd name="connsiteY5" fmla="*/ 457307 h 4052090"/>
              <a:gd name="connsiteX6" fmla="*/ 2704770 w 2704770"/>
              <a:gd name="connsiteY6" fmla="*/ 1076698 h 4052090"/>
              <a:gd name="connsiteX7" fmla="*/ 2704770 w 2704770"/>
              <a:gd name="connsiteY7" fmla="*/ 1655568 h 4052090"/>
              <a:gd name="connsiteX8" fmla="*/ 2704770 w 2704770"/>
              <a:gd name="connsiteY8" fmla="*/ 2274959 h 4052090"/>
              <a:gd name="connsiteX9" fmla="*/ 2704770 w 2704770"/>
              <a:gd name="connsiteY9" fmla="*/ 2813308 h 4052090"/>
              <a:gd name="connsiteX10" fmla="*/ 2704770 w 2704770"/>
              <a:gd name="connsiteY10" fmla="*/ 3351657 h 4052090"/>
              <a:gd name="connsiteX11" fmla="*/ 2704770 w 2704770"/>
              <a:gd name="connsiteY11" fmla="*/ 4052090 h 4052090"/>
              <a:gd name="connsiteX12" fmla="*/ 2136768 w 2704770"/>
              <a:gd name="connsiteY12" fmla="*/ 4052090 h 4052090"/>
              <a:gd name="connsiteX13" fmla="*/ 1568767 w 2704770"/>
              <a:gd name="connsiteY13" fmla="*/ 4052090 h 4052090"/>
              <a:gd name="connsiteX14" fmla="*/ 973717 w 2704770"/>
              <a:gd name="connsiteY14" fmla="*/ 4052090 h 4052090"/>
              <a:gd name="connsiteX15" fmla="*/ 0 w 2704770"/>
              <a:gd name="connsiteY15" fmla="*/ 4052090 h 4052090"/>
              <a:gd name="connsiteX16" fmla="*/ 0 w 2704770"/>
              <a:gd name="connsiteY16" fmla="*/ 3432699 h 4052090"/>
              <a:gd name="connsiteX17" fmla="*/ 0 w 2704770"/>
              <a:gd name="connsiteY17" fmla="*/ 2813308 h 4052090"/>
              <a:gd name="connsiteX18" fmla="*/ 0 w 2704770"/>
              <a:gd name="connsiteY18" fmla="*/ 2315480 h 4052090"/>
              <a:gd name="connsiteX19" fmla="*/ 0 w 2704770"/>
              <a:gd name="connsiteY19" fmla="*/ 1736610 h 4052090"/>
              <a:gd name="connsiteX20" fmla="*/ 0 w 2704770"/>
              <a:gd name="connsiteY20" fmla="*/ 1238782 h 4052090"/>
              <a:gd name="connsiteX21" fmla="*/ 0 w 2704770"/>
              <a:gd name="connsiteY21" fmla="*/ 578870 h 4052090"/>
              <a:gd name="connsiteX22" fmla="*/ 0 w 2704770"/>
              <a:gd name="connsiteY22" fmla="*/ 0 h 40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04770" h="4052090" fill="none" extrusionOk="0">
                <a:moveTo>
                  <a:pt x="0" y="0"/>
                </a:moveTo>
                <a:cubicBezTo>
                  <a:pt x="200639" y="-304"/>
                  <a:pt x="366907" y="33215"/>
                  <a:pt x="595049" y="0"/>
                </a:cubicBezTo>
                <a:cubicBezTo>
                  <a:pt x="823191" y="-33215"/>
                  <a:pt x="1042636" y="69208"/>
                  <a:pt x="1190099" y="0"/>
                </a:cubicBezTo>
                <a:cubicBezTo>
                  <a:pt x="1337562" y="-69208"/>
                  <a:pt x="1536973" y="57237"/>
                  <a:pt x="1758101" y="0"/>
                </a:cubicBezTo>
                <a:cubicBezTo>
                  <a:pt x="1979229" y="-57237"/>
                  <a:pt x="2343220" y="72695"/>
                  <a:pt x="2704770" y="0"/>
                </a:cubicBezTo>
                <a:cubicBezTo>
                  <a:pt x="2741420" y="193063"/>
                  <a:pt x="2699687" y="304571"/>
                  <a:pt x="2704770" y="457307"/>
                </a:cubicBezTo>
                <a:cubicBezTo>
                  <a:pt x="2709853" y="610043"/>
                  <a:pt x="2696214" y="868172"/>
                  <a:pt x="2704770" y="1076698"/>
                </a:cubicBezTo>
                <a:cubicBezTo>
                  <a:pt x="2713326" y="1285224"/>
                  <a:pt x="2702164" y="1488739"/>
                  <a:pt x="2704770" y="1655568"/>
                </a:cubicBezTo>
                <a:cubicBezTo>
                  <a:pt x="2707376" y="1822397"/>
                  <a:pt x="2669714" y="2055004"/>
                  <a:pt x="2704770" y="2274959"/>
                </a:cubicBezTo>
                <a:cubicBezTo>
                  <a:pt x="2739826" y="2494914"/>
                  <a:pt x="2660869" y="2689857"/>
                  <a:pt x="2704770" y="2813308"/>
                </a:cubicBezTo>
                <a:cubicBezTo>
                  <a:pt x="2748671" y="2936759"/>
                  <a:pt x="2702480" y="3170547"/>
                  <a:pt x="2704770" y="3351657"/>
                </a:cubicBezTo>
                <a:cubicBezTo>
                  <a:pt x="2707060" y="3532767"/>
                  <a:pt x="2629135" y="3868523"/>
                  <a:pt x="2704770" y="4052090"/>
                </a:cubicBezTo>
                <a:cubicBezTo>
                  <a:pt x="2461429" y="4081712"/>
                  <a:pt x="2413376" y="4019545"/>
                  <a:pt x="2136768" y="4052090"/>
                </a:cubicBezTo>
                <a:cubicBezTo>
                  <a:pt x="1860160" y="4084635"/>
                  <a:pt x="1721503" y="4045252"/>
                  <a:pt x="1568767" y="4052090"/>
                </a:cubicBezTo>
                <a:cubicBezTo>
                  <a:pt x="1416031" y="4058928"/>
                  <a:pt x="1114186" y="4038121"/>
                  <a:pt x="973717" y="4052090"/>
                </a:cubicBezTo>
                <a:cubicBezTo>
                  <a:pt x="833248" y="4066059"/>
                  <a:pt x="486015" y="3969695"/>
                  <a:pt x="0" y="4052090"/>
                </a:cubicBezTo>
                <a:cubicBezTo>
                  <a:pt x="-44169" y="3835592"/>
                  <a:pt x="59854" y="3605060"/>
                  <a:pt x="0" y="3432699"/>
                </a:cubicBezTo>
                <a:cubicBezTo>
                  <a:pt x="-59854" y="3260338"/>
                  <a:pt x="42160" y="3094574"/>
                  <a:pt x="0" y="2813308"/>
                </a:cubicBezTo>
                <a:cubicBezTo>
                  <a:pt x="-42160" y="2532042"/>
                  <a:pt x="2272" y="2452976"/>
                  <a:pt x="0" y="2315480"/>
                </a:cubicBezTo>
                <a:cubicBezTo>
                  <a:pt x="-2272" y="2177984"/>
                  <a:pt x="3568" y="2015940"/>
                  <a:pt x="0" y="1736610"/>
                </a:cubicBezTo>
                <a:cubicBezTo>
                  <a:pt x="-3568" y="1457280"/>
                  <a:pt x="33343" y="1352123"/>
                  <a:pt x="0" y="1238782"/>
                </a:cubicBezTo>
                <a:cubicBezTo>
                  <a:pt x="-33343" y="1125441"/>
                  <a:pt x="2474" y="804679"/>
                  <a:pt x="0" y="578870"/>
                </a:cubicBezTo>
                <a:cubicBezTo>
                  <a:pt x="-2474" y="353061"/>
                  <a:pt x="61528" y="134400"/>
                  <a:pt x="0" y="0"/>
                </a:cubicBezTo>
                <a:close/>
              </a:path>
              <a:path w="2704770" h="4052090" stroke="0" extrusionOk="0">
                <a:moveTo>
                  <a:pt x="0" y="0"/>
                </a:moveTo>
                <a:cubicBezTo>
                  <a:pt x="135220" y="-45604"/>
                  <a:pt x="335366" y="47344"/>
                  <a:pt x="459811" y="0"/>
                </a:cubicBezTo>
                <a:cubicBezTo>
                  <a:pt x="584256" y="-47344"/>
                  <a:pt x="832910" y="31944"/>
                  <a:pt x="946670" y="0"/>
                </a:cubicBezTo>
                <a:cubicBezTo>
                  <a:pt x="1060430" y="-31944"/>
                  <a:pt x="1209358" y="24243"/>
                  <a:pt x="1433528" y="0"/>
                </a:cubicBezTo>
                <a:cubicBezTo>
                  <a:pt x="1657698" y="-24243"/>
                  <a:pt x="1790481" y="10709"/>
                  <a:pt x="1974482" y="0"/>
                </a:cubicBezTo>
                <a:cubicBezTo>
                  <a:pt x="2158483" y="-10709"/>
                  <a:pt x="2514860" y="79743"/>
                  <a:pt x="2704770" y="0"/>
                </a:cubicBezTo>
                <a:cubicBezTo>
                  <a:pt x="2731148" y="239915"/>
                  <a:pt x="2697712" y="337134"/>
                  <a:pt x="2704770" y="497828"/>
                </a:cubicBezTo>
                <a:cubicBezTo>
                  <a:pt x="2711828" y="658522"/>
                  <a:pt x="2665378" y="862954"/>
                  <a:pt x="2704770" y="1076698"/>
                </a:cubicBezTo>
                <a:cubicBezTo>
                  <a:pt x="2744162" y="1290442"/>
                  <a:pt x="2662921" y="1455819"/>
                  <a:pt x="2704770" y="1574526"/>
                </a:cubicBezTo>
                <a:cubicBezTo>
                  <a:pt x="2746619" y="1693233"/>
                  <a:pt x="2681487" y="1890100"/>
                  <a:pt x="2704770" y="2153396"/>
                </a:cubicBezTo>
                <a:cubicBezTo>
                  <a:pt x="2728053" y="2416692"/>
                  <a:pt x="2660061" y="2566365"/>
                  <a:pt x="2704770" y="2813308"/>
                </a:cubicBezTo>
                <a:cubicBezTo>
                  <a:pt x="2749479" y="3060251"/>
                  <a:pt x="2682359" y="3135452"/>
                  <a:pt x="2704770" y="3432699"/>
                </a:cubicBezTo>
                <a:cubicBezTo>
                  <a:pt x="2727181" y="3729946"/>
                  <a:pt x="2695318" y="3761172"/>
                  <a:pt x="2704770" y="4052090"/>
                </a:cubicBezTo>
                <a:cubicBezTo>
                  <a:pt x="2610568" y="4097856"/>
                  <a:pt x="2361079" y="4009956"/>
                  <a:pt x="2244959" y="4052090"/>
                </a:cubicBezTo>
                <a:cubicBezTo>
                  <a:pt x="2128839" y="4094224"/>
                  <a:pt x="1957452" y="4021485"/>
                  <a:pt x="1785148" y="4052090"/>
                </a:cubicBezTo>
                <a:cubicBezTo>
                  <a:pt x="1612844" y="4082695"/>
                  <a:pt x="1349092" y="4013688"/>
                  <a:pt x="1190099" y="4052090"/>
                </a:cubicBezTo>
                <a:cubicBezTo>
                  <a:pt x="1031106" y="4090492"/>
                  <a:pt x="807059" y="4047014"/>
                  <a:pt x="649145" y="4052090"/>
                </a:cubicBezTo>
                <a:cubicBezTo>
                  <a:pt x="491231" y="4057166"/>
                  <a:pt x="198606" y="3988724"/>
                  <a:pt x="0" y="4052090"/>
                </a:cubicBezTo>
                <a:cubicBezTo>
                  <a:pt x="-35577" y="3927135"/>
                  <a:pt x="28415" y="3668342"/>
                  <a:pt x="0" y="3554262"/>
                </a:cubicBezTo>
                <a:cubicBezTo>
                  <a:pt x="-28415" y="3440182"/>
                  <a:pt x="39325" y="3088514"/>
                  <a:pt x="0" y="2934871"/>
                </a:cubicBezTo>
                <a:cubicBezTo>
                  <a:pt x="-39325" y="2781228"/>
                  <a:pt x="38924" y="2548024"/>
                  <a:pt x="0" y="2274959"/>
                </a:cubicBezTo>
                <a:cubicBezTo>
                  <a:pt x="-38924" y="2001894"/>
                  <a:pt x="47518" y="1950097"/>
                  <a:pt x="0" y="1736610"/>
                </a:cubicBezTo>
                <a:cubicBezTo>
                  <a:pt x="-47518" y="1523123"/>
                  <a:pt x="7761" y="1371845"/>
                  <a:pt x="0" y="1117219"/>
                </a:cubicBezTo>
                <a:cubicBezTo>
                  <a:pt x="-7761" y="862593"/>
                  <a:pt x="17228" y="752764"/>
                  <a:pt x="0" y="659912"/>
                </a:cubicBezTo>
                <a:cubicBezTo>
                  <a:pt x="-17228" y="567060"/>
                  <a:pt x="67594" y="21945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714937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8370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5D8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"/>
          <p:cNvSpPr txBox="1"/>
          <p:nvPr/>
        </p:nvSpPr>
        <p:spPr>
          <a:xfrm>
            <a:off x="1447629" y="149213"/>
            <a:ext cx="8423957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Женщины. Зона риска</a:t>
            </a:r>
            <a:endParaRPr sz="4800" b="1" dirty="0">
              <a:latin typeface="Comfortaa Medium" pitchFamily="2" charset="0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" name="Google Shape;1144;p18">
            <a:extLst>
              <a:ext uri="{FF2B5EF4-FFF2-40B4-BE49-F238E27FC236}">
                <a16:creationId xmlns:a16="http://schemas.microsoft.com/office/drawing/2014/main" id="{BE13FA1B-BB6F-4E6B-AE48-58E63F70EF5C}"/>
              </a:ext>
            </a:extLst>
          </p:cNvPr>
          <p:cNvSpPr txBox="1"/>
          <p:nvPr/>
        </p:nvSpPr>
        <p:spPr>
          <a:xfrm>
            <a:off x="2708314" y="1056903"/>
            <a:ext cx="9090395" cy="557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Я постоянно выплескиваю на кого-то негатив, эмоции вместо того, чтобы решать ситуацию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Сплетни и помощь подружек помогает ненадолго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Кажется, что меня никто не понимает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Муж в лучшем случае послушает. Но истинного сочувствия от него не дождешься!  А так хочется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Справляться стоит Настоящими Женскими способами: покупки, траты, </a:t>
            </a:r>
            <a:r>
              <a:rPr lang="en-US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SPA</a:t>
            </a: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, курорты, косметика, знакомства, флирт…. Остальное – не работает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«Если </a:t>
            </a: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меня не слышат в семье – куда еще </a:t>
            </a:r>
            <a:r>
              <a:rPr lang="ru-RU" sz="200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идти!?»</a:t>
            </a:r>
            <a:endParaRPr lang="ru-RU" sz="20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 «Давай поговорим» - чаще приносит еще больше напряжения Женщине нужно участие. А мужчина бросается решать проблему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«Принцессы» ждет счастье через Принца и его подвиги.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«Коня на скаку…» - идет на подвиги сама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dk1"/>
                </a:solidFill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Хочется пожертвовать собой ради других</a:t>
            </a:r>
            <a:endParaRPr sz="20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8178FCA4-BA85-4B82-8614-C06378F7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352" y="1671828"/>
            <a:ext cx="1325937" cy="47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5B1F9-AC56-4E1D-BFBE-6B1BCB5A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9045"/>
            <a:ext cx="12192000" cy="6508955"/>
          </a:xfrm>
          <a:prstGeom prst="rect">
            <a:avLst/>
          </a:prstGeom>
        </p:spPr>
      </p:pic>
      <p:sp>
        <p:nvSpPr>
          <p:cNvPr id="5" name="Google Shape;613;p16">
            <a:extLst>
              <a:ext uri="{FF2B5EF4-FFF2-40B4-BE49-F238E27FC236}">
                <a16:creationId xmlns:a16="http://schemas.microsoft.com/office/drawing/2014/main" id="{676447D1-5376-44D1-BFBE-F6ABD91293D0}"/>
              </a:ext>
            </a:extLst>
          </p:cNvPr>
          <p:cNvSpPr txBox="1"/>
          <p:nvPr/>
        </p:nvSpPr>
        <p:spPr>
          <a:xfrm>
            <a:off x="5624051" y="213699"/>
            <a:ext cx="5808781" cy="165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Выбери своего персонажа.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0239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7D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"/>
          <p:cNvSpPr txBox="1"/>
          <p:nvPr/>
        </p:nvSpPr>
        <p:spPr>
          <a:xfrm>
            <a:off x="733825" y="386400"/>
            <a:ext cx="10665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dk1"/>
                </a:solidFill>
                <a:latin typeface="Comfortaa Medium" pitchFamily="2" charset="0"/>
                <a:ea typeface="Indie Flower"/>
                <a:cs typeface="Indie Flower"/>
                <a:sym typeface="Indie Flower"/>
              </a:rPr>
              <a:t>Стресс на работе</a:t>
            </a:r>
            <a:endParaRPr sz="4800" b="1" dirty="0">
              <a:latin typeface="Comfortaa Medium" pitchFamily="2" charset="0"/>
              <a:ea typeface="Indie Flower"/>
              <a:cs typeface="Indie Flower"/>
              <a:sym typeface="Indie Flower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639097" y="1520850"/>
            <a:ext cx="10962968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Raleway Medium" panose="020B0603030101060003" pitchFamily="34" charset="-52"/>
              </a:rPr>
              <a:t>Р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еакция организма на любые требования, которые воспринимаются как чрезмерные или трудные. Появляются напряжение, беспокойство, перегрузки.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Raleway Medium" panose="020B0603030101060003" pitchFamily="34" charset="-52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Raleway Medium" panose="020B0603030101060003" pitchFamily="34" charset="-52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Стресс может быть вызван множеством факторов: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большим объемом работы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Raleway Medium" panose="020B0603030101060003" pitchFamily="34" charset="-52"/>
              </a:rPr>
              <a:t>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роками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сложными задачами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конфликтами в коллективе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неопределенностью рабочих обязанностей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Raleway Medium" panose="020B0603030101060003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96FBB7-5991-4F08-A692-37F737C3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6424" y="3069883"/>
            <a:ext cx="789754" cy="2826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42152-FEC5-4510-B400-607214E0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20516" y="2963218"/>
            <a:ext cx="1183266" cy="29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2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3ECBA-FE9D-4B66-950E-9F7CB55F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77" y="913528"/>
            <a:ext cx="6587614" cy="5695343"/>
          </a:xfrm>
          <a:custGeom>
            <a:avLst/>
            <a:gdLst>
              <a:gd name="connsiteX0" fmla="*/ 0 w 6587614"/>
              <a:gd name="connsiteY0" fmla="*/ 0 h 5695343"/>
              <a:gd name="connsiteX1" fmla="*/ 598874 w 6587614"/>
              <a:gd name="connsiteY1" fmla="*/ 0 h 5695343"/>
              <a:gd name="connsiteX2" fmla="*/ 1131872 w 6587614"/>
              <a:gd name="connsiteY2" fmla="*/ 0 h 5695343"/>
              <a:gd name="connsiteX3" fmla="*/ 1862498 w 6587614"/>
              <a:gd name="connsiteY3" fmla="*/ 0 h 5695343"/>
              <a:gd name="connsiteX4" fmla="*/ 2263744 w 6587614"/>
              <a:gd name="connsiteY4" fmla="*/ 0 h 5695343"/>
              <a:gd name="connsiteX5" fmla="*/ 2796742 w 6587614"/>
              <a:gd name="connsiteY5" fmla="*/ 0 h 5695343"/>
              <a:gd name="connsiteX6" fmla="*/ 3263863 w 6587614"/>
              <a:gd name="connsiteY6" fmla="*/ 0 h 5695343"/>
              <a:gd name="connsiteX7" fmla="*/ 3796861 w 6587614"/>
              <a:gd name="connsiteY7" fmla="*/ 0 h 5695343"/>
              <a:gd name="connsiteX8" fmla="*/ 4198107 w 6587614"/>
              <a:gd name="connsiteY8" fmla="*/ 0 h 5695343"/>
              <a:gd name="connsiteX9" fmla="*/ 4665228 w 6587614"/>
              <a:gd name="connsiteY9" fmla="*/ 0 h 5695343"/>
              <a:gd name="connsiteX10" fmla="*/ 5264102 w 6587614"/>
              <a:gd name="connsiteY10" fmla="*/ 0 h 5695343"/>
              <a:gd name="connsiteX11" fmla="*/ 5862976 w 6587614"/>
              <a:gd name="connsiteY11" fmla="*/ 0 h 5695343"/>
              <a:gd name="connsiteX12" fmla="*/ 6587614 w 6587614"/>
              <a:gd name="connsiteY12" fmla="*/ 0 h 5695343"/>
              <a:gd name="connsiteX13" fmla="*/ 6587614 w 6587614"/>
              <a:gd name="connsiteY13" fmla="*/ 512581 h 5695343"/>
              <a:gd name="connsiteX14" fmla="*/ 6587614 w 6587614"/>
              <a:gd name="connsiteY14" fmla="*/ 1139069 h 5695343"/>
              <a:gd name="connsiteX15" fmla="*/ 6587614 w 6587614"/>
              <a:gd name="connsiteY15" fmla="*/ 1765556 h 5695343"/>
              <a:gd name="connsiteX16" fmla="*/ 6587614 w 6587614"/>
              <a:gd name="connsiteY16" fmla="*/ 2221184 h 5695343"/>
              <a:gd name="connsiteX17" fmla="*/ 6587614 w 6587614"/>
              <a:gd name="connsiteY17" fmla="*/ 2790718 h 5695343"/>
              <a:gd name="connsiteX18" fmla="*/ 6587614 w 6587614"/>
              <a:gd name="connsiteY18" fmla="*/ 3303299 h 5695343"/>
              <a:gd name="connsiteX19" fmla="*/ 6587614 w 6587614"/>
              <a:gd name="connsiteY19" fmla="*/ 3986740 h 5695343"/>
              <a:gd name="connsiteX20" fmla="*/ 6587614 w 6587614"/>
              <a:gd name="connsiteY20" fmla="*/ 4556274 h 5695343"/>
              <a:gd name="connsiteX21" fmla="*/ 6587614 w 6587614"/>
              <a:gd name="connsiteY21" fmla="*/ 5125809 h 5695343"/>
              <a:gd name="connsiteX22" fmla="*/ 6587614 w 6587614"/>
              <a:gd name="connsiteY22" fmla="*/ 5695343 h 5695343"/>
              <a:gd name="connsiteX23" fmla="*/ 5856988 w 6587614"/>
              <a:gd name="connsiteY23" fmla="*/ 5695343 h 5695343"/>
              <a:gd name="connsiteX24" fmla="*/ 5389866 w 6587614"/>
              <a:gd name="connsiteY24" fmla="*/ 5695343 h 5695343"/>
              <a:gd name="connsiteX25" fmla="*/ 4856868 w 6587614"/>
              <a:gd name="connsiteY25" fmla="*/ 5695343 h 5695343"/>
              <a:gd name="connsiteX26" fmla="*/ 4192118 w 6587614"/>
              <a:gd name="connsiteY26" fmla="*/ 5695343 h 5695343"/>
              <a:gd name="connsiteX27" fmla="*/ 3790872 w 6587614"/>
              <a:gd name="connsiteY27" fmla="*/ 5695343 h 5695343"/>
              <a:gd name="connsiteX28" fmla="*/ 3257875 w 6587614"/>
              <a:gd name="connsiteY28" fmla="*/ 5695343 h 5695343"/>
              <a:gd name="connsiteX29" fmla="*/ 2724877 w 6587614"/>
              <a:gd name="connsiteY29" fmla="*/ 5695343 h 5695343"/>
              <a:gd name="connsiteX30" fmla="*/ 1994250 w 6587614"/>
              <a:gd name="connsiteY30" fmla="*/ 5695343 h 5695343"/>
              <a:gd name="connsiteX31" fmla="*/ 1263624 w 6587614"/>
              <a:gd name="connsiteY31" fmla="*/ 5695343 h 5695343"/>
              <a:gd name="connsiteX32" fmla="*/ 862379 w 6587614"/>
              <a:gd name="connsiteY32" fmla="*/ 5695343 h 5695343"/>
              <a:gd name="connsiteX33" fmla="*/ 0 w 6587614"/>
              <a:gd name="connsiteY33" fmla="*/ 5695343 h 5695343"/>
              <a:gd name="connsiteX34" fmla="*/ 0 w 6587614"/>
              <a:gd name="connsiteY34" fmla="*/ 5011902 h 5695343"/>
              <a:gd name="connsiteX35" fmla="*/ 0 w 6587614"/>
              <a:gd name="connsiteY35" fmla="*/ 4385414 h 5695343"/>
              <a:gd name="connsiteX36" fmla="*/ 0 w 6587614"/>
              <a:gd name="connsiteY36" fmla="*/ 3815880 h 5695343"/>
              <a:gd name="connsiteX37" fmla="*/ 0 w 6587614"/>
              <a:gd name="connsiteY37" fmla="*/ 3360252 h 5695343"/>
              <a:gd name="connsiteX38" fmla="*/ 0 w 6587614"/>
              <a:gd name="connsiteY38" fmla="*/ 2847672 h 5695343"/>
              <a:gd name="connsiteX39" fmla="*/ 0 w 6587614"/>
              <a:gd name="connsiteY39" fmla="*/ 2278137 h 5695343"/>
              <a:gd name="connsiteX40" fmla="*/ 0 w 6587614"/>
              <a:gd name="connsiteY40" fmla="*/ 1765556 h 5695343"/>
              <a:gd name="connsiteX41" fmla="*/ 0 w 6587614"/>
              <a:gd name="connsiteY41" fmla="*/ 1309929 h 5695343"/>
              <a:gd name="connsiteX42" fmla="*/ 0 w 6587614"/>
              <a:gd name="connsiteY42" fmla="*/ 626488 h 5695343"/>
              <a:gd name="connsiteX43" fmla="*/ 0 w 6587614"/>
              <a:gd name="connsiteY43" fmla="*/ 0 h 569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587614" h="5695343" fill="none" extrusionOk="0">
                <a:moveTo>
                  <a:pt x="0" y="0"/>
                </a:moveTo>
                <a:cubicBezTo>
                  <a:pt x="219137" y="-61474"/>
                  <a:pt x="321388" y="61434"/>
                  <a:pt x="598874" y="0"/>
                </a:cubicBezTo>
                <a:cubicBezTo>
                  <a:pt x="876360" y="-61434"/>
                  <a:pt x="901885" y="51241"/>
                  <a:pt x="1131872" y="0"/>
                </a:cubicBezTo>
                <a:cubicBezTo>
                  <a:pt x="1361859" y="-51241"/>
                  <a:pt x="1675695" y="14739"/>
                  <a:pt x="1862498" y="0"/>
                </a:cubicBezTo>
                <a:cubicBezTo>
                  <a:pt x="2049301" y="-14739"/>
                  <a:pt x="2098310" y="38672"/>
                  <a:pt x="2263744" y="0"/>
                </a:cubicBezTo>
                <a:cubicBezTo>
                  <a:pt x="2429178" y="-38672"/>
                  <a:pt x="2532692" y="54307"/>
                  <a:pt x="2796742" y="0"/>
                </a:cubicBezTo>
                <a:cubicBezTo>
                  <a:pt x="3060792" y="-54307"/>
                  <a:pt x="3116420" y="10394"/>
                  <a:pt x="3263863" y="0"/>
                </a:cubicBezTo>
                <a:cubicBezTo>
                  <a:pt x="3411306" y="-10394"/>
                  <a:pt x="3653165" y="21236"/>
                  <a:pt x="3796861" y="0"/>
                </a:cubicBezTo>
                <a:cubicBezTo>
                  <a:pt x="3940557" y="-21236"/>
                  <a:pt x="4099765" y="26035"/>
                  <a:pt x="4198107" y="0"/>
                </a:cubicBezTo>
                <a:cubicBezTo>
                  <a:pt x="4296449" y="-26035"/>
                  <a:pt x="4468215" y="20168"/>
                  <a:pt x="4665228" y="0"/>
                </a:cubicBezTo>
                <a:cubicBezTo>
                  <a:pt x="4862241" y="-20168"/>
                  <a:pt x="4971245" y="55357"/>
                  <a:pt x="5264102" y="0"/>
                </a:cubicBezTo>
                <a:cubicBezTo>
                  <a:pt x="5556959" y="-55357"/>
                  <a:pt x="5713506" y="60156"/>
                  <a:pt x="5862976" y="0"/>
                </a:cubicBezTo>
                <a:cubicBezTo>
                  <a:pt x="6012446" y="-60156"/>
                  <a:pt x="6302401" y="16067"/>
                  <a:pt x="6587614" y="0"/>
                </a:cubicBezTo>
                <a:cubicBezTo>
                  <a:pt x="6590110" y="200321"/>
                  <a:pt x="6568169" y="360380"/>
                  <a:pt x="6587614" y="512581"/>
                </a:cubicBezTo>
                <a:cubicBezTo>
                  <a:pt x="6607059" y="664782"/>
                  <a:pt x="6518599" y="997274"/>
                  <a:pt x="6587614" y="1139069"/>
                </a:cubicBezTo>
                <a:cubicBezTo>
                  <a:pt x="6656629" y="1280864"/>
                  <a:pt x="6565527" y="1535709"/>
                  <a:pt x="6587614" y="1765556"/>
                </a:cubicBezTo>
                <a:cubicBezTo>
                  <a:pt x="6609701" y="1995403"/>
                  <a:pt x="6556917" y="2115507"/>
                  <a:pt x="6587614" y="2221184"/>
                </a:cubicBezTo>
                <a:cubicBezTo>
                  <a:pt x="6618311" y="2326861"/>
                  <a:pt x="6572908" y="2539622"/>
                  <a:pt x="6587614" y="2790718"/>
                </a:cubicBezTo>
                <a:cubicBezTo>
                  <a:pt x="6602320" y="3041814"/>
                  <a:pt x="6563538" y="3125984"/>
                  <a:pt x="6587614" y="3303299"/>
                </a:cubicBezTo>
                <a:cubicBezTo>
                  <a:pt x="6611690" y="3480614"/>
                  <a:pt x="6517531" y="3754019"/>
                  <a:pt x="6587614" y="3986740"/>
                </a:cubicBezTo>
                <a:cubicBezTo>
                  <a:pt x="6657697" y="4219461"/>
                  <a:pt x="6525916" y="4387318"/>
                  <a:pt x="6587614" y="4556274"/>
                </a:cubicBezTo>
                <a:cubicBezTo>
                  <a:pt x="6649312" y="4725230"/>
                  <a:pt x="6568202" y="4883386"/>
                  <a:pt x="6587614" y="5125809"/>
                </a:cubicBezTo>
                <a:cubicBezTo>
                  <a:pt x="6607026" y="5368233"/>
                  <a:pt x="6524264" y="5546739"/>
                  <a:pt x="6587614" y="5695343"/>
                </a:cubicBezTo>
                <a:cubicBezTo>
                  <a:pt x="6365587" y="5765831"/>
                  <a:pt x="6112051" y="5641481"/>
                  <a:pt x="5856988" y="5695343"/>
                </a:cubicBezTo>
                <a:cubicBezTo>
                  <a:pt x="5601925" y="5749205"/>
                  <a:pt x="5522829" y="5647247"/>
                  <a:pt x="5389866" y="5695343"/>
                </a:cubicBezTo>
                <a:cubicBezTo>
                  <a:pt x="5256903" y="5743439"/>
                  <a:pt x="4971639" y="5635569"/>
                  <a:pt x="4856868" y="5695343"/>
                </a:cubicBezTo>
                <a:cubicBezTo>
                  <a:pt x="4742097" y="5755117"/>
                  <a:pt x="4326003" y="5657881"/>
                  <a:pt x="4192118" y="5695343"/>
                </a:cubicBezTo>
                <a:cubicBezTo>
                  <a:pt x="4058233" y="5732805"/>
                  <a:pt x="3893684" y="5692355"/>
                  <a:pt x="3790872" y="5695343"/>
                </a:cubicBezTo>
                <a:cubicBezTo>
                  <a:pt x="3688060" y="5698331"/>
                  <a:pt x="3503561" y="5639661"/>
                  <a:pt x="3257875" y="5695343"/>
                </a:cubicBezTo>
                <a:cubicBezTo>
                  <a:pt x="3012189" y="5751025"/>
                  <a:pt x="2864186" y="5695127"/>
                  <a:pt x="2724877" y="5695343"/>
                </a:cubicBezTo>
                <a:cubicBezTo>
                  <a:pt x="2585568" y="5695559"/>
                  <a:pt x="2258868" y="5649071"/>
                  <a:pt x="1994250" y="5695343"/>
                </a:cubicBezTo>
                <a:cubicBezTo>
                  <a:pt x="1729632" y="5741615"/>
                  <a:pt x="1552613" y="5649867"/>
                  <a:pt x="1263624" y="5695343"/>
                </a:cubicBezTo>
                <a:cubicBezTo>
                  <a:pt x="974635" y="5740819"/>
                  <a:pt x="1049278" y="5688746"/>
                  <a:pt x="862379" y="5695343"/>
                </a:cubicBezTo>
                <a:cubicBezTo>
                  <a:pt x="675481" y="5701940"/>
                  <a:pt x="366764" y="5632616"/>
                  <a:pt x="0" y="5695343"/>
                </a:cubicBezTo>
                <a:cubicBezTo>
                  <a:pt x="-42777" y="5504629"/>
                  <a:pt x="9769" y="5240111"/>
                  <a:pt x="0" y="5011902"/>
                </a:cubicBezTo>
                <a:cubicBezTo>
                  <a:pt x="-9769" y="4783693"/>
                  <a:pt x="43633" y="4553227"/>
                  <a:pt x="0" y="4385414"/>
                </a:cubicBezTo>
                <a:cubicBezTo>
                  <a:pt x="-43633" y="4217601"/>
                  <a:pt x="6078" y="4087860"/>
                  <a:pt x="0" y="3815880"/>
                </a:cubicBezTo>
                <a:cubicBezTo>
                  <a:pt x="-6078" y="3543900"/>
                  <a:pt x="38467" y="3490973"/>
                  <a:pt x="0" y="3360252"/>
                </a:cubicBezTo>
                <a:cubicBezTo>
                  <a:pt x="-38467" y="3229531"/>
                  <a:pt x="34507" y="3042671"/>
                  <a:pt x="0" y="2847672"/>
                </a:cubicBezTo>
                <a:cubicBezTo>
                  <a:pt x="-34507" y="2652673"/>
                  <a:pt x="4713" y="2472223"/>
                  <a:pt x="0" y="2278137"/>
                </a:cubicBezTo>
                <a:cubicBezTo>
                  <a:pt x="-4713" y="2084052"/>
                  <a:pt x="14097" y="1896977"/>
                  <a:pt x="0" y="1765556"/>
                </a:cubicBezTo>
                <a:cubicBezTo>
                  <a:pt x="-14097" y="1634135"/>
                  <a:pt x="18440" y="1419517"/>
                  <a:pt x="0" y="1309929"/>
                </a:cubicBezTo>
                <a:cubicBezTo>
                  <a:pt x="-18440" y="1200341"/>
                  <a:pt x="40033" y="955823"/>
                  <a:pt x="0" y="626488"/>
                </a:cubicBezTo>
                <a:cubicBezTo>
                  <a:pt x="-40033" y="297153"/>
                  <a:pt x="14499" y="178457"/>
                  <a:pt x="0" y="0"/>
                </a:cubicBezTo>
                <a:close/>
              </a:path>
              <a:path w="6587614" h="5695343" stroke="0" extrusionOk="0">
                <a:moveTo>
                  <a:pt x="0" y="0"/>
                </a:moveTo>
                <a:cubicBezTo>
                  <a:pt x="106767" y="-3352"/>
                  <a:pt x="420615" y="6482"/>
                  <a:pt x="532998" y="0"/>
                </a:cubicBezTo>
                <a:cubicBezTo>
                  <a:pt x="645381" y="-6482"/>
                  <a:pt x="828014" y="46060"/>
                  <a:pt x="934243" y="0"/>
                </a:cubicBezTo>
                <a:cubicBezTo>
                  <a:pt x="1040473" y="-46060"/>
                  <a:pt x="1288038" y="32502"/>
                  <a:pt x="1598994" y="0"/>
                </a:cubicBezTo>
                <a:cubicBezTo>
                  <a:pt x="1909950" y="-32502"/>
                  <a:pt x="1956068" y="4408"/>
                  <a:pt x="2131991" y="0"/>
                </a:cubicBezTo>
                <a:cubicBezTo>
                  <a:pt x="2307914" y="-4408"/>
                  <a:pt x="2696645" y="73916"/>
                  <a:pt x="2862618" y="0"/>
                </a:cubicBezTo>
                <a:cubicBezTo>
                  <a:pt x="3028591" y="-73916"/>
                  <a:pt x="3252023" y="26000"/>
                  <a:pt x="3593244" y="0"/>
                </a:cubicBezTo>
                <a:cubicBezTo>
                  <a:pt x="3934465" y="-26000"/>
                  <a:pt x="3900948" y="11009"/>
                  <a:pt x="4126242" y="0"/>
                </a:cubicBezTo>
                <a:cubicBezTo>
                  <a:pt x="4351536" y="-11009"/>
                  <a:pt x="4466944" y="12528"/>
                  <a:pt x="4790992" y="0"/>
                </a:cubicBezTo>
                <a:cubicBezTo>
                  <a:pt x="5115040" y="-12528"/>
                  <a:pt x="5035768" y="34552"/>
                  <a:pt x="5192238" y="0"/>
                </a:cubicBezTo>
                <a:cubicBezTo>
                  <a:pt x="5348708" y="-34552"/>
                  <a:pt x="5553924" y="27593"/>
                  <a:pt x="5791112" y="0"/>
                </a:cubicBezTo>
                <a:cubicBezTo>
                  <a:pt x="6028300" y="-27593"/>
                  <a:pt x="6208932" y="70885"/>
                  <a:pt x="6587614" y="0"/>
                </a:cubicBezTo>
                <a:cubicBezTo>
                  <a:pt x="6588083" y="161270"/>
                  <a:pt x="6561868" y="219698"/>
                  <a:pt x="6587614" y="398674"/>
                </a:cubicBezTo>
                <a:cubicBezTo>
                  <a:pt x="6613360" y="577650"/>
                  <a:pt x="6512082" y="928822"/>
                  <a:pt x="6587614" y="1082115"/>
                </a:cubicBezTo>
                <a:cubicBezTo>
                  <a:pt x="6663146" y="1235408"/>
                  <a:pt x="6529822" y="1484969"/>
                  <a:pt x="6587614" y="1765556"/>
                </a:cubicBezTo>
                <a:cubicBezTo>
                  <a:pt x="6645406" y="2046143"/>
                  <a:pt x="6533653" y="2203769"/>
                  <a:pt x="6587614" y="2448997"/>
                </a:cubicBezTo>
                <a:cubicBezTo>
                  <a:pt x="6641575" y="2694225"/>
                  <a:pt x="6557929" y="2801521"/>
                  <a:pt x="6587614" y="2961578"/>
                </a:cubicBezTo>
                <a:cubicBezTo>
                  <a:pt x="6617299" y="3121635"/>
                  <a:pt x="6542221" y="3251215"/>
                  <a:pt x="6587614" y="3360252"/>
                </a:cubicBezTo>
                <a:cubicBezTo>
                  <a:pt x="6633007" y="3469289"/>
                  <a:pt x="6558526" y="3710627"/>
                  <a:pt x="6587614" y="3929787"/>
                </a:cubicBezTo>
                <a:cubicBezTo>
                  <a:pt x="6616702" y="4148947"/>
                  <a:pt x="6568268" y="4338872"/>
                  <a:pt x="6587614" y="4556274"/>
                </a:cubicBezTo>
                <a:cubicBezTo>
                  <a:pt x="6606960" y="4773676"/>
                  <a:pt x="6537514" y="4875001"/>
                  <a:pt x="6587614" y="5125809"/>
                </a:cubicBezTo>
                <a:cubicBezTo>
                  <a:pt x="6637714" y="5376617"/>
                  <a:pt x="6565913" y="5413727"/>
                  <a:pt x="6587614" y="5695343"/>
                </a:cubicBezTo>
                <a:cubicBezTo>
                  <a:pt x="6344533" y="5758280"/>
                  <a:pt x="6229894" y="5659910"/>
                  <a:pt x="6054616" y="5695343"/>
                </a:cubicBezTo>
                <a:cubicBezTo>
                  <a:pt x="5879338" y="5730776"/>
                  <a:pt x="5699840" y="5632514"/>
                  <a:pt x="5389866" y="5695343"/>
                </a:cubicBezTo>
                <a:cubicBezTo>
                  <a:pt x="5079892" y="5758172"/>
                  <a:pt x="5035645" y="5653955"/>
                  <a:pt x="4725116" y="5695343"/>
                </a:cubicBezTo>
                <a:cubicBezTo>
                  <a:pt x="4414587" y="5736731"/>
                  <a:pt x="4216516" y="5691781"/>
                  <a:pt x="3994490" y="5695343"/>
                </a:cubicBezTo>
                <a:cubicBezTo>
                  <a:pt x="3772464" y="5698905"/>
                  <a:pt x="3601601" y="5652917"/>
                  <a:pt x="3395616" y="5695343"/>
                </a:cubicBezTo>
                <a:cubicBezTo>
                  <a:pt x="3189631" y="5737769"/>
                  <a:pt x="3153684" y="5668214"/>
                  <a:pt x="2928494" y="5695343"/>
                </a:cubicBezTo>
                <a:cubicBezTo>
                  <a:pt x="2703304" y="5722472"/>
                  <a:pt x="2549483" y="5632318"/>
                  <a:pt x="2395496" y="5695343"/>
                </a:cubicBezTo>
                <a:cubicBezTo>
                  <a:pt x="2241509" y="5758368"/>
                  <a:pt x="1986997" y="5640783"/>
                  <a:pt x="1862498" y="5695343"/>
                </a:cubicBezTo>
                <a:cubicBezTo>
                  <a:pt x="1737999" y="5749903"/>
                  <a:pt x="1594449" y="5684973"/>
                  <a:pt x="1461253" y="5695343"/>
                </a:cubicBezTo>
                <a:cubicBezTo>
                  <a:pt x="1328058" y="5705713"/>
                  <a:pt x="1134748" y="5653137"/>
                  <a:pt x="862379" y="5695343"/>
                </a:cubicBezTo>
                <a:cubicBezTo>
                  <a:pt x="590010" y="5737549"/>
                  <a:pt x="245409" y="5634650"/>
                  <a:pt x="0" y="5695343"/>
                </a:cubicBezTo>
                <a:cubicBezTo>
                  <a:pt x="-35900" y="5601813"/>
                  <a:pt x="201" y="5477406"/>
                  <a:pt x="0" y="5296669"/>
                </a:cubicBezTo>
                <a:cubicBezTo>
                  <a:pt x="-201" y="5115932"/>
                  <a:pt x="49822" y="4980571"/>
                  <a:pt x="0" y="4670181"/>
                </a:cubicBezTo>
                <a:cubicBezTo>
                  <a:pt x="-49822" y="4359791"/>
                  <a:pt x="47458" y="4242283"/>
                  <a:pt x="0" y="4043694"/>
                </a:cubicBezTo>
                <a:cubicBezTo>
                  <a:pt x="-47458" y="3845105"/>
                  <a:pt x="25538" y="3785982"/>
                  <a:pt x="0" y="3645020"/>
                </a:cubicBezTo>
                <a:cubicBezTo>
                  <a:pt x="-25538" y="3504058"/>
                  <a:pt x="28831" y="3320767"/>
                  <a:pt x="0" y="3075485"/>
                </a:cubicBezTo>
                <a:cubicBezTo>
                  <a:pt x="-28831" y="2830203"/>
                  <a:pt x="35852" y="2620368"/>
                  <a:pt x="0" y="2505951"/>
                </a:cubicBezTo>
                <a:cubicBezTo>
                  <a:pt x="-35852" y="2391534"/>
                  <a:pt x="29965" y="2210192"/>
                  <a:pt x="0" y="2107277"/>
                </a:cubicBezTo>
                <a:cubicBezTo>
                  <a:pt x="-29965" y="2004362"/>
                  <a:pt x="48722" y="1799857"/>
                  <a:pt x="0" y="1651649"/>
                </a:cubicBezTo>
                <a:cubicBezTo>
                  <a:pt x="-48722" y="1503441"/>
                  <a:pt x="26" y="1250849"/>
                  <a:pt x="0" y="1025162"/>
                </a:cubicBezTo>
                <a:cubicBezTo>
                  <a:pt x="-26" y="799475"/>
                  <a:pt x="29705" y="636540"/>
                  <a:pt x="0" y="512581"/>
                </a:cubicBezTo>
                <a:cubicBezTo>
                  <a:pt x="-29705" y="388622"/>
                  <a:pt x="3117" y="20851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15668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Google Shape;410;p11">
            <a:extLst>
              <a:ext uri="{FF2B5EF4-FFF2-40B4-BE49-F238E27FC236}">
                <a16:creationId xmlns:a16="http://schemas.microsoft.com/office/drawing/2014/main" id="{AC7C3869-684F-4F2C-A3DF-20C42490FCD5}"/>
              </a:ext>
            </a:extLst>
          </p:cNvPr>
          <p:cNvSpPr txBox="1"/>
          <p:nvPr/>
        </p:nvSpPr>
        <p:spPr>
          <a:xfrm>
            <a:off x="547190" y="11893"/>
            <a:ext cx="10665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dk1"/>
                </a:solidFill>
                <a:latin typeface="Comfortaa Medium" pitchFamily="2" charset="0"/>
                <a:ea typeface="Indie Flower"/>
                <a:cs typeface="Indie Flower"/>
                <a:sym typeface="Indie Flower"/>
              </a:rPr>
              <a:t>Стресс формирует СЭВ</a:t>
            </a:r>
            <a:endParaRPr sz="4800" b="1" dirty="0">
              <a:latin typeface="Comfortaa Medium" pitchFamily="2" charset="0"/>
              <a:ea typeface="Indie Flower"/>
              <a:cs typeface="Indie Flower"/>
              <a:sym typeface="Indie Flower"/>
            </a:endParaRPr>
          </a:p>
        </p:txBody>
      </p:sp>
      <p:sp>
        <p:nvSpPr>
          <p:cNvPr id="9" name="Google Shape;613;p16">
            <a:extLst>
              <a:ext uri="{FF2B5EF4-FFF2-40B4-BE49-F238E27FC236}">
                <a16:creationId xmlns:a16="http://schemas.microsoft.com/office/drawing/2014/main" id="{ED7A7781-C4D7-480E-AFB2-AE10FC0C4925}"/>
              </a:ext>
            </a:extLst>
          </p:cNvPr>
          <p:cNvSpPr txBox="1"/>
          <p:nvPr/>
        </p:nvSpPr>
        <p:spPr>
          <a:xfrm>
            <a:off x="8249264" y="4330957"/>
            <a:ext cx="3667433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СЭВ – кульминация хронического стресса</a:t>
            </a:r>
            <a:endParaRPr sz="36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71679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8" b="26567"/>
          <a:stretch/>
        </p:blipFill>
        <p:spPr>
          <a:xfrm>
            <a:off x="-175502" y="1130710"/>
            <a:ext cx="12543004" cy="589084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292329" y="1565654"/>
            <a:ext cx="1765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Выжатый лимон. Бессилие. Слабость. Усталость. Боли в теле. 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31" y="3509838"/>
            <a:ext cx="397098" cy="39709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26" y="3526003"/>
            <a:ext cx="397098" cy="39709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19" y="3470433"/>
            <a:ext cx="397098" cy="39709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84" y="2914191"/>
            <a:ext cx="397098" cy="39709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51" y="2902228"/>
            <a:ext cx="397098" cy="397098"/>
          </a:xfrm>
          <a:prstGeom prst="rect">
            <a:avLst/>
          </a:prstGeom>
        </p:spPr>
      </p:pic>
      <p:sp>
        <p:nvSpPr>
          <p:cNvPr id="14" name="Google Shape;613;p16">
            <a:extLst>
              <a:ext uri="{FF2B5EF4-FFF2-40B4-BE49-F238E27FC236}">
                <a16:creationId xmlns:a16="http://schemas.microsoft.com/office/drawing/2014/main" id="{55109698-2F8C-45F0-9274-88B50B6E647D}"/>
              </a:ext>
            </a:extLst>
          </p:cNvPr>
          <p:cNvSpPr txBox="1"/>
          <p:nvPr/>
        </p:nvSpPr>
        <p:spPr>
          <a:xfrm>
            <a:off x="1305235" y="190440"/>
            <a:ext cx="9992029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Если периодически бывает… 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6805E5-4308-456C-8669-6EB5B13F48E1}"/>
              </a:ext>
            </a:extLst>
          </p:cNvPr>
          <p:cNvSpPr/>
          <p:nvPr/>
        </p:nvSpPr>
        <p:spPr>
          <a:xfrm>
            <a:off x="3288837" y="3546712"/>
            <a:ext cx="1765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«День сурка» вместо радости жизни, ценности близких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4E22AB-5F5E-446F-A69F-7E267559BAEC}"/>
              </a:ext>
            </a:extLst>
          </p:cNvPr>
          <p:cNvSpPr/>
          <p:nvPr/>
        </p:nvSpPr>
        <p:spPr>
          <a:xfrm>
            <a:off x="5418497" y="1565654"/>
            <a:ext cx="1765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Не чувствую любви к мужу/жене, семье, близким, друзьям, </a:t>
            </a:r>
          </a:p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к себе.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E01D4-E79D-40C7-A324-3D49BE1A9095}"/>
              </a:ext>
            </a:extLst>
          </p:cNvPr>
          <p:cNvSpPr/>
          <p:nvPr/>
        </p:nvSpPr>
        <p:spPr>
          <a:xfrm>
            <a:off x="7214032" y="3546712"/>
            <a:ext cx="1965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Раздражение. Пустота. </a:t>
            </a:r>
          </a:p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«Все равно». Самоедство. Неуверенность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E0F3DA-84C7-431C-9FF3-FF3B8B31369A}"/>
              </a:ext>
            </a:extLst>
          </p:cNvPr>
          <p:cNvSpPr/>
          <p:nvPr/>
        </p:nvSpPr>
        <p:spPr>
          <a:xfrm>
            <a:off x="9253294" y="1565654"/>
            <a:ext cx="1951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Не знаю, чего хочу. Не радуют подарки. Хобби. Не хочу общаться</a:t>
            </a:r>
          </a:p>
        </p:txBody>
      </p:sp>
      <p:sp>
        <p:nvSpPr>
          <p:cNvPr id="20" name="Google Shape;613;p16">
            <a:extLst>
              <a:ext uri="{FF2B5EF4-FFF2-40B4-BE49-F238E27FC236}">
                <a16:creationId xmlns:a16="http://schemas.microsoft.com/office/drawing/2014/main" id="{84938F56-856C-498E-9BD2-6F4C66C1000D}"/>
              </a:ext>
            </a:extLst>
          </p:cNvPr>
          <p:cNvSpPr txBox="1"/>
          <p:nvPr/>
        </p:nvSpPr>
        <p:spPr>
          <a:xfrm>
            <a:off x="953729" y="5689396"/>
            <a:ext cx="10343535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Не знаю, почему и что делать 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8" b="26567"/>
          <a:stretch/>
        </p:blipFill>
        <p:spPr>
          <a:xfrm>
            <a:off x="-175502" y="1130710"/>
            <a:ext cx="12543004" cy="589084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292329" y="1565654"/>
            <a:ext cx="1765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Прилив сил, меньше усталости. Легче отдыхаю. Больше энергии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31" y="3509838"/>
            <a:ext cx="397098" cy="39709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26" y="3526003"/>
            <a:ext cx="397098" cy="39709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319" y="3470433"/>
            <a:ext cx="397098" cy="39709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84" y="2914191"/>
            <a:ext cx="397098" cy="39709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51" y="2902228"/>
            <a:ext cx="397098" cy="397098"/>
          </a:xfrm>
          <a:prstGeom prst="rect">
            <a:avLst/>
          </a:prstGeom>
        </p:spPr>
      </p:pic>
      <p:sp>
        <p:nvSpPr>
          <p:cNvPr id="14" name="Google Shape;613;p16">
            <a:extLst>
              <a:ext uri="{FF2B5EF4-FFF2-40B4-BE49-F238E27FC236}">
                <a16:creationId xmlns:a16="http://schemas.microsoft.com/office/drawing/2014/main" id="{55109698-2F8C-45F0-9274-88B50B6E647D}"/>
              </a:ext>
            </a:extLst>
          </p:cNvPr>
          <p:cNvSpPr txBox="1"/>
          <p:nvPr/>
        </p:nvSpPr>
        <p:spPr>
          <a:xfrm>
            <a:off x="668595" y="190440"/>
            <a:ext cx="10628670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Хочу 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6805E5-4308-456C-8669-6EB5B13F48E1}"/>
              </a:ext>
            </a:extLst>
          </p:cNvPr>
          <p:cNvSpPr/>
          <p:nvPr/>
        </p:nvSpPr>
        <p:spPr>
          <a:xfrm>
            <a:off x="3304125" y="3390093"/>
            <a:ext cx="1765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Выхожу из «Дня сурка». Жизнь. работа начинают приносить радость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4E22AB-5F5E-446F-A69F-7E267559BAEC}"/>
              </a:ext>
            </a:extLst>
          </p:cNvPr>
          <p:cNvSpPr/>
          <p:nvPr/>
        </p:nvSpPr>
        <p:spPr>
          <a:xfrm>
            <a:off x="5418497" y="1565654"/>
            <a:ext cx="1765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Начинаю испытывать эмоции, чувства. Оживаю!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E01D4-E79D-40C7-A324-3D49BE1A9095}"/>
              </a:ext>
            </a:extLst>
          </p:cNvPr>
          <p:cNvSpPr/>
          <p:nvPr/>
        </p:nvSpPr>
        <p:spPr>
          <a:xfrm>
            <a:off x="7214032" y="3546712"/>
            <a:ext cx="1965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Пустота наполняется вопросами-ответами. Хорошее настроение.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E0F3DA-84C7-431C-9FF3-FF3B8B31369A}"/>
              </a:ext>
            </a:extLst>
          </p:cNvPr>
          <p:cNvSpPr/>
          <p:nvPr/>
        </p:nvSpPr>
        <p:spPr>
          <a:xfrm>
            <a:off x="9253294" y="1565654"/>
            <a:ext cx="1951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Радует общение с близкими. Друзьями. Живые</a:t>
            </a:r>
          </a:p>
          <a:p>
            <a:pPr algn="ctr"/>
            <a:r>
              <a:rPr lang="ru-RU" sz="1800" b="1" dirty="0">
                <a:latin typeface="Raleway Medium" panose="020B0603030101060003" pitchFamily="34" charset="-52"/>
              </a:rPr>
              <a:t>желания </a:t>
            </a:r>
          </a:p>
        </p:txBody>
      </p:sp>
      <p:sp>
        <p:nvSpPr>
          <p:cNvPr id="20" name="Google Shape;613;p16">
            <a:extLst>
              <a:ext uri="{FF2B5EF4-FFF2-40B4-BE49-F238E27FC236}">
                <a16:creationId xmlns:a16="http://schemas.microsoft.com/office/drawing/2014/main" id="{84938F56-856C-498E-9BD2-6F4C66C1000D}"/>
              </a:ext>
            </a:extLst>
          </p:cNvPr>
          <p:cNvSpPr txBox="1"/>
          <p:nvPr/>
        </p:nvSpPr>
        <p:spPr>
          <a:xfrm>
            <a:off x="953729" y="5689396"/>
            <a:ext cx="10343535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Знаю, что делать. Поехали! 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183531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3;p16">
            <a:extLst>
              <a:ext uri="{FF2B5EF4-FFF2-40B4-BE49-F238E27FC236}">
                <a16:creationId xmlns:a16="http://schemas.microsoft.com/office/drawing/2014/main" id="{06CA32BA-2A37-40F7-B0BE-A6FA65ABB572}"/>
              </a:ext>
            </a:extLst>
          </p:cNvPr>
          <p:cNvSpPr txBox="1"/>
          <p:nvPr/>
        </p:nvSpPr>
        <p:spPr>
          <a:xfrm>
            <a:off x="78658" y="190440"/>
            <a:ext cx="12113342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Марафон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0000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«СТРЕСС НЕ НАДО РАДОСТЬ» </a:t>
            </a:r>
            <a:endParaRPr sz="4800" b="1" dirty="0">
              <a:solidFill>
                <a:srgbClr val="FF0000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17624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3;p16">
            <a:extLst>
              <a:ext uri="{FF2B5EF4-FFF2-40B4-BE49-F238E27FC236}">
                <a16:creationId xmlns:a16="http://schemas.microsoft.com/office/drawing/2014/main" id="{FAF7E103-DB6B-4102-8121-B77DA7C42FDE}"/>
              </a:ext>
            </a:extLst>
          </p:cNvPr>
          <p:cNvSpPr txBox="1"/>
          <p:nvPr/>
        </p:nvSpPr>
        <p:spPr>
          <a:xfrm>
            <a:off x="1176118" y="271882"/>
            <a:ext cx="9992029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Программа марафона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9C388CC6-1CBE-4C60-9F35-7C5214636D80}"/>
              </a:ext>
            </a:extLst>
          </p:cNvPr>
          <p:cNvGrpSpPr>
            <a:grpSpLocks/>
          </p:cNvGrpSpPr>
          <p:nvPr/>
        </p:nvGrpSpPr>
        <p:grpSpPr bwMode="auto">
          <a:xfrm>
            <a:off x="1461765" y="1531374"/>
            <a:ext cx="9442774" cy="4391025"/>
            <a:chOff x="104" y="1008"/>
            <a:chExt cx="5853" cy="276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DAC8814B-8B4A-483D-84EF-3C36ACC7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094"/>
              <a:ext cx="2405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8B7827EA-4772-4C2C-A18B-CA85A073D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2094"/>
              <a:ext cx="2309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5F774F4C-FF96-4179-90DC-4C6BF8CBD9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E16C13-DBAD-47D9-9ECF-04BB4CAADB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3176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396689B8-B2AB-40AD-896E-66CB3304C3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gray">
            <a:xfrm flipH="1">
              <a:off x="3115" y="2031"/>
              <a:ext cx="57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95D7BE0-EE5B-489A-A4BC-74E6BEA251E2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>
                <a:gd name="T0" fmla="*/ 580 w 580"/>
                <a:gd name="T1" fmla="*/ 0 h 798"/>
                <a:gd name="T2" fmla="*/ 578 w 580"/>
                <a:gd name="T3" fmla="*/ 90 h 798"/>
                <a:gd name="T4" fmla="*/ 568 w 580"/>
                <a:gd name="T5" fmla="*/ 174 h 798"/>
                <a:gd name="T6" fmla="*/ 552 w 580"/>
                <a:gd name="T7" fmla="*/ 252 h 798"/>
                <a:gd name="T8" fmla="*/ 526 w 580"/>
                <a:gd name="T9" fmla="*/ 324 h 798"/>
                <a:gd name="T10" fmla="*/ 494 w 580"/>
                <a:gd name="T11" fmla="*/ 390 h 798"/>
                <a:gd name="T12" fmla="*/ 452 w 580"/>
                <a:gd name="T13" fmla="*/ 450 h 798"/>
                <a:gd name="T14" fmla="*/ 402 w 580"/>
                <a:gd name="T15" fmla="*/ 508 h 798"/>
                <a:gd name="T16" fmla="*/ 342 w 580"/>
                <a:gd name="T17" fmla="*/ 560 h 798"/>
                <a:gd name="T18" fmla="*/ 270 w 580"/>
                <a:gd name="T19" fmla="*/ 610 h 798"/>
                <a:gd name="T20" fmla="*/ 188 w 580"/>
                <a:gd name="T21" fmla="*/ 656 h 798"/>
                <a:gd name="T22" fmla="*/ 188 w 580"/>
                <a:gd name="T23" fmla="*/ 798 h 798"/>
                <a:gd name="T24" fmla="*/ 0 w 580"/>
                <a:gd name="T25" fmla="*/ 514 h 798"/>
                <a:gd name="T26" fmla="*/ 188 w 580"/>
                <a:gd name="T27" fmla="*/ 230 h 798"/>
                <a:gd name="T28" fmla="*/ 188 w 580"/>
                <a:gd name="T29" fmla="*/ 372 h 798"/>
                <a:gd name="T30" fmla="*/ 224 w 580"/>
                <a:gd name="T31" fmla="*/ 368 h 798"/>
                <a:gd name="T32" fmla="*/ 264 w 580"/>
                <a:gd name="T33" fmla="*/ 356 h 798"/>
                <a:gd name="T34" fmla="*/ 306 w 580"/>
                <a:gd name="T35" fmla="*/ 336 h 798"/>
                <a:gd name="T36" fmla="*/ 348 w 580"/>
                <a:gd name="T37" fmla="*/ 310 h 798"/>
                <a:gd name="T38" fmla="*/ 392 w 580"/>
                <a:gd name="T39" fmla="*/ 280 h 798"/>
                <a:gd name="T40" fmla="*/ 432 w 580"/>
                <a:gd name="T41" fmla="*/ 246 h 798"/>
                <a:gd name="T42" fmla="*/ 472 w 580"/>
                <a:gd name="T43" fmla="*/ 208 h 798"/>
                <a:gd name="T44" fmla="*/ 506 w 580"/>
                <a:gd name="T45" fmla="*/ 166 h 798"/>
                <a:gd name="T46" fmla="*/ 536 w 580"/>
                <a:gd name="T47" fmla="*/ 124 h 798"/>
                <a:gd name="T48" fmla="*/ 558 w 580"/>
                <a:gd name="T49" fmla="*/ 82 h 798"/>
                <a:gd name="T50" fmla="*/ 574 w 580"/>
                <a:gd name="T51" fmla="*/ 40 h 798"/>
                <a:gd name="T52" fmla="*/ 578 w 580"/>
                <a:gd name="T53" fmla="*/ 0 h 798"/>
                <a:gd name="T54" fmla="*/ 580 w 580"/>
                <a:gd name="T5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tint val="3176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A06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34C2593-9D6D-4E7B-8FC3-D3520864A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008"/>
              <a:ext cx="1889" cy="1009"/>
              <a:chOff x="1997" y="1314"/>
              <a:chExt cx="1889" cy="100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ECBDE84-E647-455C-99B4-4A6DB9E56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" name="Oval 16">
                  <a:extLst>
                    <a:ext uri="{FF2B5EF4-FFF2-40B4-BE49-F238E27FC236}">
                      <a16:creationId xmlns:a16="http://schemas.microsoft.com/office/drawing/2014/main" id="{72D378B8-AF58-4A59-9C6B-808160CC0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dist="35921" dir="2700000" algn="ctr" rotWithShape="0">
                    <a:srgbClr val="0000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2" name="Oval 17">
                  <a:extLst>
                    <a:ext uri="{FF2B5EF4-FFF2-40B4-BE49-F238E27FC236}">
                      <a16:creationId xmlns:a16="http://schemas.microsoft.com/office/drawing/2014/main" id="{AE658601-87AC-41F8-9558-38C85FD3A0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D80E3">
                        <a:gamma/>
                        <a:tint val="44314"/>
                        <a:invGamma/>
                      </a:srgbClr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17" name="Oval 18">
                <a:extLst>
                  <a:ext uri="{FF2B5EF4-FFF2-40B4-BE49-F238E27FC236}">
                    <a16:creationId xmlns:a16="http://schemas.microsoft.com/office/drawing/2014/main" id="{0771A56E-428D-4897-8BFE-721B07EDE7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8" name="Oval 19">
                <a:extLst>
                  <a:ext uri="{FF2B5EF4-FFF2-40B4-BE49-F238E27FC236}">
                    <a16:creationId xmlns:a16="http://schemas.microsoft.com/office/drawing/2014/main" id="{BF547ADB-7AD5-4C5F-8C02-670C40BBCB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9" name="Oval 20">
                <a:extLst>
                  <a:ext uri="{FF2B5EF4-FFF2-40B4-BE49-F238E27FC236}">
                    <a16:creationId xmlns:a16="http://schemas.microsoft.com/office/drawing/2014/main" id="{8E4BD02F-1FA2-4951-89AF-1E06F62283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id="{948639A2-2C45-405E-83F9-A25836E9FD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9EEC01EE-A367-433C-B014-C2DB7E1CE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1030"/>
              <a:ext cx="1248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>
                  <a:latin typeface="Raleway Medium" panose="020B0603030101060003" pitchFamily="34" charset="-52"/>
                </a:rPr>
                <a:t>СЭВ-марафон</a:t>
              </a:r>
            </a:p>
            <a:p>
              <a:pPr algn="ctr"/>
              <a:r>
                <a:rPr lang="ru-RU" altLang="ru-RU" sz="2000" b="1" dirty="0">
                  <a:solidFill>
                    <a:srgbClr val="000000"/>
                  </a:solidFill>
                  <a:latin typeface="Raleway Medium" panose="020B0603030101060003" pitchFamily="34" charset="-52"/>
                </a:rPr>
                <a:t>(20</a:t>
              </a:r>
              <a:r>
                <a:rPr lang="ru-RU" altLang="ru-RU" sz="2000" b="1" dirty="0">
                  <a:latin typeface="Raleway Medium" panose="020B0603030101060003" pitchFamily="34" charset="-52"/>
                </a:rPr>
                <a:t>.03.-17.04.)</a:t>
              </a:r>
              <a:endParaRPr lang="en-US" altLang="ru-RU" sz="2000" b="1" dirty="0">
                <a:solidFill>
                  <a:srgbClr val="000000"/>
                </a:solidFill>
                <a:latin typeface="Raleway Medium" panose="020B0603030101060003" pitchFamily="34" charset="-52"/>
              </a:endParaRPr>
            </a:p>
          </p:txBody>
        </p:sp>
      </p:grp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4A37FEE-4BF8-492C-8A07-A5415B00BD13}"/>
              </a:ext>
            </a:extLst>
          </p:cNvPr>
          <p:cNvSpPr/>
          <p:nvPr/>
        </p:nvSpPr>
        <p:spPr>
          <a:xfrm>
            <a:off x="9181575" y="2005781"/>
            <a:ext cx="3079328" cy="1412203"/>
          </a:xfrm>
          <a:prstGeom prst="cloudCallout">
            <a:avLst/>
          </a:prstGeom>
          <a:solidFill>
            <a:srgbClr val="FB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 Medium" panose="020B0603030101060003" pitchFamily="34" charset="-52"/>
              </a:rPr>
              <a:t>Можно подключиться сразу после </a:t>
            </a:r>
            <a:r>
              <a:rPr lang="ru-RU" b="1" dirty="0" err="1">
                <a:solidFill>
                  <a:schemeClr val="tx1"/>
                </a:solidFill>
                <a:latin typeface="Raleway Medium" panose="020B0603030101060003" pitchFamily="34" charset="-52"/>
              </a:rPr>
              <a:t>вебинара</a:t>
            </a:r>
            <a:endParaRPr lang="ru-RU" b="1" dirty="0">
              <a:solidFill>
                <a:schemeClr val="tx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3" name="Пузырек для мыслей: облако 22">
            <a:extLst>
              <a:ext uri="{FF2B5EF4-FFF2-40B4-BE49-F238E27FC236}">
                <a16:creationId xmlns:a16="http://schemas.microsoft.com/office/drawing/2014/main" id="{82194B24-C3A3-41E1-A796-CF8BE3888F06}"/>
              </a:ext>
            </a:extLst>
          </p:cNvPr>
          <p:cNvSpPr/>
          <p:nvPr/>
        </p:nvSpPr>
        <p:spPr>
          <a:xfrm>
            <a:off x="152926" y="2005781"/>
            <a:ext cx="3171299" cy="1412203"/>
          </a:xfrm>
          <a:prstGeom prst="cloudCallout">
            <a:avLst>
              <a:gd name="adj1" fmla="val 13641"/>
              <a:gd name="adj2" fmla="val 63892"/>
            </a:avLst>
          </a:prstGeom>
          <a:solidFill>
            <a:srgbClr val="5BA3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Raleway Medium" panose="020B0603030101060003" pitchFamily="34" charset="-52"/>
              </a:rPr>
              <a:t>По средам. Продолжительность: 1-1,5 часа.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6EA9922-BDDA-1BA7-D3A2-A93249035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614" y="4667602"/>
            <a:ext cx="1619250" cy="1619250"/>
          </a:xfrm>
          <a:prstGeom prst="rect">
            <a:avLst/>
          </a:prstGeom>
        </p:spPr>
      </p:pic>
      <p:sp>
        <p:nvSpPr>
          <p:cNvPr id="26" name="Text Box 7">
            <a:extLst>
              <a:ext uri="{FF2B5EF4-FFF2-40B4-BE49-F238E27FC236}">
                <a16:creationId xmlns:a16="http://schemas.microsoft.com/office/drawing/2014/main" id="{13D6103B-7AB6-4CA6-A50B-1E7F6C18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381" y="3303389"/>
            <a:ext cx="359568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Raleway Medium" panose="020B0603030101060003" pitchFamily="34" charset="-52"/>
              </a:rPr>
              <a:t>Вебинары:</a:t>
            </a:r>
          </a:p>
          <a:p>
            <a:pPr algn="ctr"/>
            <a:endParaRPr lang="ru-RU" altLang="ru-RU" sz="2000" b="1" dirty="0">
              <a:latin typeface="Raleway Medium" panose="020B0603030101060003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Raleway Medium" panose="020B0603030101060003" pitchFamily="34" charset="-52"/>
              </a:rPr>
              <a:t>Что такое СЭВ: признаки, критерии, самодиагностика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Установки: сформируем конструктивные для помощи себе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Управление своими эмоциями</a:t>
            </a:r>
            <a:endParaRPr lang="en-US" altLang="ru-RU" sz="16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Баланс жизни и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16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9F7EB8D4-BE39-4B73-9B56-7888115F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002" y="3264269"/>
            <a:ext cx="300196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Raleway Medium" panose="020B0603030101060003" pitchFamily="34" charset="-52"/>
              </a:rPr>
              <a:t>Т</a:t>
            </a:r>
            <a:r>
              <a:rPr lang="en-US" altLang="ru-RU" sz="2000" b="1" dirty="0">
                <a:latin typeface="Raleway Medium" panose="020B0603030101060003" pitchFamily="34" charset="-52"/>
              </a:rPr>
              <a:t>elegram</a:t>
            </a:r>
            <a:r>
              <a:rPr lang="ru-RU" altLang="ru-RU" sz="2000" b="1" dirty="0">
                <a:latin typeface="Raleway Medium" panose="020B0603030101060003" pitchFamily="34" charset="-52"/>
              </a:rPr>
              <a:t>-канал:</a:t>
            </a:r>
          </a:p>
          <a:p>
            <a:pPr algn="ctr"/>
            <a:endParaRPr lang="ru-RU" altLang="ru-RU" sz="2000" b="1" dirty="0">
              <a:latin typeface="Raleway Medium" panose="020B0603030101060003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Резюме вебинаров и записи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Обсуждения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Raleway Medium" panose="020B0603030101060003" pitchFamily="34" charset="-52"/>
              </a:rPr>
              <a:t>Ответы на вопросы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Raleway Medium" panose="020B0603030101060003" pitchFamily="34" charset="-52"/>
              </a:rPr>
              <a:t>Р</a:t>
            </a: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екомендации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Raleway Medium" panose="020B0603030101060003" pitchFamily="34" charset="-52"/>
              </a:rPr>
              <a:t>Задания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Конкурсы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="1" dirty="0">
                <a:latin typeface="Raleway Medium" panose="020B0603030101060003" pitchFamily="34" charset="-52"/>
              </a:rPr>
              <a:t>Призы и подарки</a:t>
            </a:r>
            <a:endParaRPr lang="en-US" altLang="ru-RU" sz="16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3162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3" y="66831"/>
            <a:ext cx="6858000" cy="6858000"/>
          </a:xfrm>
          <a:prstGeom prst="rect">
            <a:avLst/>
          </a:prstGeom>
        </p:spPr>
      </p:pic>
      <p:sp>
        <p:nvSpPr>
          <p:cNvPr id="14" name="Google Shape;613;p16">
            <a:extLst>
              <a:ext uri="{FF2B5EF4-FFF2-40B4-BE49-F238E27FC236}">
                <a16:creationId xmlns:a16="http://schemas.microsoft.com/office/drawing/2014/main" id="{44507344-7500-43EA-B27B-04A20639E2E8}"/>
              </a:ext>
            </a:extLst>
          </p:cNvPr>
          <p:cNvSpPr txBox="1"/>
          <p:nvPr/>
        </p:nvSpPr>
        <p:spPr>
          <a:xfrm>
            <a:off x="-281354" y="120581"/>
            <a:ext cx="5024177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Как строим результаты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EB0455A-C43A-46D4-9743-EF36E34095A8}"/>
              </a:ext>
            </a:extLst>
          </p:cNvPr>
          <p:cNvSpPr/>
          <p:nvPr/>
        </p:nvSpPr>
        <p:spPr>
          <a:xfrm>
            <a:off x="5150896" y="5685478"/>
            <a:ext cx="5560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ПОНЯТНО! Минимум теории: только главное. </a:t>
            </a:r>
          </a:p>
          <a:p>
            <a:r>
              <a:rPr lang="ru-RU" sz="1800" b="1" dirty="0">
                <a:latin typeface="Raleway Medium" panose="020B0603030101060003" pitchFamily="34" charset="-52"/>
              </a:rPr>
              <a:t>Понять, осознать причины, запускающие СЭВ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88557B2-6957-47C4-ACEA-492172161E8B}"/>
              </a:ext>
            </a:extLst>
          </p:cNvPr>
          <p:cNvSpPr/>
          <p:nvPr/>
        </p:nvSpPr>
        <p:spPr>
          <a:xfrm>
            <a:off x="4584561" y="4441157"/>
            <a:ext cx="6451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УДОБНО!</a:t>
            </a:r>
            <a:r>
              <a:rPr lang="en-US" sz="1800" b="1" dirty="0">
                <a:latin typeface="Raleway Medium" panose="020B0603030101060003" pitchFamily="34" charset="-52"/>
              </a:rPr>
              <a:t> </a:t>
            </a:r>
            <a:r>
              <a:rPr lang="ru-RU" sz="1800" b="1" dirty="0" err="1">
                <a:latin typeface="Raleway Medium" panose="020B0603030101060003" pitchFamily="34" charset="-52"/>
              </a:rPr>
              <a:t>Вебинары</a:t>
            </a:r>
            <a:r>
              <a:rPr lang="ru-RU" sz="1800" b="1" dirty="0">
                <a:latin typeface="Raleway Medium" panose="020B0603030101060003" pitchFamily="34" charset="-52"/>
              </a:rPr>
              <a:t> + т</a:t>
            </a:r>
            <a:r>
              <a:rPr lang="en-US" sz="1800" b="1" dirty="0" err="1">
                <a:latin typeface="Raleway Medium" panose="020B0603030101060003" pitchFamily="34" charset="-52"/>
              </a:rPr>
              <a:t>elegram</a:t>
            </a:r>
            <a:r>
              <a:rPr lang="ru-RU" sz="1800" b="1" dirty="0">
                <a:latin typeface="Raleway Medium" panose="020B0603030101060003" pitchFamily="34" charset="-52"/>
              </a:rPr>
              <a:t>-канал. Рядом ответы на вопросы, материалы, записи, рекомендации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FE50069-2184-4D3F-8D07-10DAA1F4279B}"/>
              </a:ext>
            </a:extLst>
          </p:cNvPr>
          <p:cNvSpPr/>
          <p:nvPr/>
        </p:nvSpPr>
        <p:spPr>
          <a:xfrm>
            <a:off x="5584649" y="3172666"/>
            <a:ext cx="587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ПРОФЕССИОНАЛЬНО! Помощь и поддержка на экспертном уровне. Индивидуальные консультации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DCD957-73DF-4F2E-8E11-7FFCD978656D}"/>
              </a:ext>
            </a:extLst>
          </p:cNvPr>
          <p:cNvSpPr/>
          <p:nvPr/>
        </p:nvSpPr>
        <p:spPr>
          <a:xfrm>
            <a:off x="5150896" y="5685478"/>
            <a:ext cx="558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ПОНЯТНО! Минимум теории: только главное. </a:t>
            </a:r>
          </a:p>
          <a:p>
            <a:r>
              <a:rPr lang="ru-RU" sz="1800" b="1" dirty="0">
                <a:latin typeface="Raleway Medium" panose="020B0603030101060003" pitchFamily="34" charset="-52"/>
              </a:rPr>
              <a:t>Понять, осознать причины, запускающие СЭВ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843335E-50D3-4FEC-91B3-8E23FD50BB10}"/>
              </a:ext>
            </a:extLst>
          </p:cNvPr>
          <p:cNvSpPr/>
          <p:nvPr/>
        </p:nvSpPr>
        <p:spPr>
          <a:xfrm>
            <a:off x="6734628" y="1928345"/>
            <a:ext cx="523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ПРАКТИЧНО! За 5 недель формируются полезные привычки. Видны первые результаты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D3AB7D-72F7-44A8-B77D-94B2F64D1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41" y="5982340"/>
            <a:ext cx="397098" cy="3970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E215DA4-EE10-41EB-85FB-C830B3148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86" y="4565773"/>
            <a:ext cx="397098" cy="39709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6E3FA03-F584-4629-B09B-6BCF8F22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59" y="3230451"/>
            <a:ext cx="397098" cy="39709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C0EAC9-8675-49E8-8DBE-CAAEF680D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02" y="1459831"/>
            <a:ext cx="397098" cy="39709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79EA658-0C8B-4301-8C2A-D0092A767CAF}"/>
              </a:ext>
            </a:extLst>
          </p:cNvPr>
          <p:cNvSpPr/>
          <p:nvPr/>
        </p:nvSpPr>
        <p:spPr>
          <a:xfrm>
            <a:off x="6711742" y="813500"/>
            <a:ext cx="523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Raleway Medium" panose="020B0603030101060003" pitchFamily="34" charset="-52"/>
              </a:rPr>
              <a:t>БЕЗОПАСНО! Возможно анонимное участие. Руководство – за! Поддержка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364969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4DA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"/>
          <p:cNvSpPr txBox="1"/>
          <p:nvPr/>
        </p:nvSpPr>
        <p:spPr>
          <a:xfrm>
            <a:off x="674538" y="340512"/>
            <a:ext cx="10488243" cy="159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Марафон преодоления СЭВ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 «Стресс не надо радость»  </a:t>
            </a:r>
            <a:endParaRPr sz="4400" b="1" dirty="0">
              <a:latin typeface="Comfortaa Medium" pitchFamily="2" charset="0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E351588-68C1-4285-B0FC-740688AD8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31854" y="3429000"/>
            <a:ext cx="2898406" cy="2898406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4AC90A8A-7826-4526-B9FD-C58FE506A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925240" y="3475330"/>
            <a:ext cx="2852076" cy="2852076"/>
          </a:xfrm>
          <a:prstGeom prst="ellips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7C623-5D1C-4A8F-8D7B-DD3FD8222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6" r="2336"/>
          <a:stretch/>
        </p:blipFill>
        <p:spPr>
          <a:xfrm>
            <a:off x="8972296" y="3438139"/>
            <a:ext cx="2880130" cy="288012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1" name="Text Box 22">
            <a:extLst>
              <a:ext uri="{FF2B5EF4-FFF2-40B4-BE49-F238E27FC236}">
                <a16:creationId xmlns:a16="http://schemas.microsoft.com/office/drawing/2014/main" id="{2427C1A6-D40F-43CC-B2AC-D286B3B8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457" y="2498313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Raleway Medium" panose="020B0603030101060003" pitchFamily="34" charset="-52"/>
              </a:rPr>
              <a:t>Екатерина Гудыно</a:t>
            </a:r>
            <a:endParaRPr lang="en-US" altLang="ru-RU" sz="24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2" name="Text Box 22">
            <a:extLst>
              <a:ext uri="{FF2B5EF4-FFF2-40B4-BE49-F238E27FC236}">
                <a16:creationId xmlns:a16="http://schemas.microsoft.com/office/drawing/2014/main" id="{06D7DDD9-CBF7-4AA4-9553-AA702607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678" y="2498313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Raleway Medium" panose="020B0603030101060003" pitchFamily="34" charset="-52"/>
              </a:rPr>
              <a:t>Татьяна Суетина</a:t>
            </a:r>
            <a:endParaRPr lang="en-US" altLang="ru-RU" sz="24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B9EFEA42-793E-47C4-8B9F-FFDE21E3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761" y="2498313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Raleway Medium" panose="020B0603030101060003" pitchFamily="34" charset="-52"/>
              </a:rPr>
              <a:t>Екатерина Назарова</a:t>
            </a:r>
            <a:endParaRPr lang="en-US" altLang="ru-RU" sz="24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756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4E013A-BD71-4AF6-A46A-C02E1EC3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8" y="2274219"/>
            <a:ext cx="5275442" cy="4432742"/>
          </a:xfrm>
          <a:custGeom>
            <a:avLst/>
            <a:gdLst>
              <a:gd name="connsiteX0" fmla="*/ 0 w 5275442"/>
              <a:gd name="connsiteY0" fmla="*/ 0 h 4432742"/>
              <a:gd name="connsiteX1" fmla="*/ 691669 w 5275442"/>
              <a:gd name="connsiteY1" fmla="*/ 0 h 4432742"/>
              <a:gd name="connsiteX2" fmla="*/ 1119566 w 5275442"/>
              <a:gd name="connsiteY2" fmla="*/ 0 h 4432742"/>
              <a:gd name="connsiteX3" fmla="*/ 1547463 w 5275442"/>
              <a:gd name="connsiteY3" fmla="*/ 0 h 4432742"/>
              <a:gd name="connsiteX4" fmla="*/ 2239132 w 5275442"/>
              <a:gd name="connsiteY4" fmla="*/ 0 h 4432742"/>
              <a:gd name="connsiteX5" fmla="*/ 2667029 w 5275442"/>
              <a:gd name="connsiteY5" fmla="*/ 0 h 4432742"/>
              <a:gd name="connsiteX6" fmla="*/ 3147680 w 5275442"/>
              <a:gd name="connsiteY6" fmla="*/ 0 h 4432742"/>
              <a:gd name="connsiteX7" fmla="*/ 3839349 w 5275442"/>
              <a:gd name="connsiteY7" fmla="*/ 0 h 4432742"/>
              <a:gd name="connsiteX8" fmla="*/ 4478264 w 5275442"/>
              <a:gd name="connsiteY8" fmla="*/ 0 h 4432742"/>
              <a:gd name="connsiteX9" fmla="*/ 5275442 w 5275442"/>
              <a:gd name="connsiteY9" fmla="*/ 0 h 4432742"/>
              <a:gd name="connsiteX10" fmla="*/ 5275442 w 5275442"/>
              <a:gd name="connsiteY10" fmla="*/ 642748 h 4432742"/>
              <a:gd name="connsiteX11" fmla="*/ 5275442 w 5275442"/>
              <a:gd name="connsiteY11" fmla="*/ 1241168 h 4432742"/>
              <a:gd name="connsiteX12" fmla="*/ 5275442 w 5275442"/>
              <a:gd name="connsiteY12" fmla="*/ 1883915 h 4432742"/>
              <a:gd name="connsiteX13" fmla="*/ 5275442 w 5275442"/>
              <a:gd name="connsiteY13" fmla="*/ 2438008 h 4432742"/>
              <a:gd name="connsiteX14" fmla="*/ 5275442 w 5275442"/>
              <a:gd name="connsiteY14" fmla="*/ 2947773 h 4432742"/>
              <a:gd name="connsiteX15" fmla="*/ 5275442 w 5275442"/>
              <a:gd name="connsiteY15" fmla="*/ 3457539 h 4432742"/>
              <a:gd name="connsiteX16" fmla="*/ 5275442 w 5275442"/>
              <a:gd name="connsiteY16" fmla="*/ 4432742 h 4432742"/>
              <a:gd name="connsiteX17" fmla="*/ 4794791 w 5275442"/>
              <a:gd name="connsiteY17" fmla="*/ 4432742 h 4432742"/>
              <a:gd name="connsiteX18" fmla="*/ 4261385 w 5275442"/>
              <a:gd name="connsiteY18" fmla="*/ 4432742 h 4432742"/>
              <a:gd name="connsiteX19" fmla="*/ 3675225 w 5275442"/>
              <a:gd name="connsiteY19" fmla="*/ 4432742 h 4432742"/>
              <a:gd name="connsiteX20" fmla="*/ 3194573 w 5275442"/>
              <a:gd name="connsiteY20" fmla="*/ 4432742 h 4432742"/>
              <a:gd name="connsiteX21" fmla="*/ 2766676 w 5275442"/>
              <a:gd name="connsiteY21" fmla="*/ 4432742 h 4432742"/>
              <a:gd name="connsiteX22" fmla="*/ 2075007 w 5275442"/>
              <a:gd name="connsiteY22" fmla="*/ 4432742 h 4432742"/>
              <a:gd name="connsiteX23" fmla="*/ 1541601 w 5275442"/>
              <a:gd name="connsiteY23" fmla="*/ 4432742 h 4432742"/>
              <a:gd name="connsiteX24" fmla="*/ 955441 w 5275442"/>
              <a:gd name="connsiteY24" fmla="*/ 4432742 h 4432742"/>
              <a:gd name="connsiteX25" fmla="*/ 0 w 5275442"/>
              <a:gd name="connsiteY25" fmla="*/ 4432742 h 4432742"/>
              <a:gd name="connsiteX26" fmla="*/ 0 w 5275442"/>
              <a:gd name="connsiteY26" fmla="*/ 3967304 h 4432742"/>
              <a:gd name="connsiteX27" fmla="*/ 0 w 5275442"/>
              <a:gd name="connsiteY27" fmla="*/ 3368884 h 4432742"/>
              <a:gd name="connsiteX28" fmla="*/ 0 w 5275442"/>
              <a:gd name="connsiteY28" fmla="*/ 2903446 h 4432742"/>
              <a:gd name="connsiteX29" fmla="*/ 0 w 5275442"/>
              <a:gd name="connsiteY29" fmla="*/ 2482336 h 4432742"/>
              <a:gd name="connsiteX30" fmla="*/ 0 w 5275442"/>
              <a:gd name="connsiteY30" fmla="*/ 1883915 h 4432742"/>
              <a:gd name="connsiteX31" fmla="*/ 0 w 5275442"/>
              <a:gd name="connsiteY31" fmla="*/ 1374150 h 4432742"/>
              <a:gd name="connsiteX32" fmla="*/ 0 w 5275442"/>
              <a:gd name="connsiteY32" fmla="*/ 731402 h 4432742"/>
              <a:gd name="connsiteX33" fmla="*/ 0 w 5275442"/>
              <a:gd name="connsiteY33" fmla="*/ 0 h 44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75442" h="4432742" fill="none" extrusionOk="0">
                <a:moveTo>
                  <a:pt x="0" y="0"/>
                </a:moveTo>
                <a:cubicBezTo>
                  <a:pt x="334589" y="-10489"/>
                  <a:pt x="549424" y="43365"/>
                  <a:pt x="691669" y="0"/>
                </a:cubicBezTo>
                <a:cubicBezTo>
                  <a:pt x="833914" y="-43365"/>
                  <a:pt x="1025790" y="20465"/>
                  <a:pt x="1119566" y="0"/>
                </a:cubicBezTo>
                <a:cubicBezTo>
                  <a:pt x="1213342" y="-20465"/>
                  <a:pt x="1351826" y="19937"/>
                  <a:pt x="1547463" y="0"/>
                </a:cubicBezTo>
                <a:cubicBezTo>
                  <a:pt x="1743100" y="-19937"/>
                  <a:pt x="2057596" y="52472"/>
                  <a:pt x="2239132" y="0"/>
                </a:cubicBezTo>
                <a:cubicBezTo>
                  <a:pt x="2420668" y="-52472"/>
                  <a:pt x="2503044" y="3380"/>
                  <a:pt x="2667029" y="0"/>
                </a:cubicBezTo>
                <a:cubicBezTo>
                  <a:pt x="2831014" y="-3380"/>
                  <a:pt x="2908401" y="26890"/>
                  <a:pt x="3147680" y="0"/>
                </a:cubicBezTo>
                <a:cubicBezTo>
                  <a:pt x="3386959" y="-26890"/>
                  <a:pt x="3607065" y="61050"/>
                  <a:pt x="3839349" y="0"/>
                </a:cubicBezTo>
                <a:cubicBezTo>
                  <a:pt x="4071633" y="-61050"/>
                  <a:pt x="4295418" y="43222"/>
                  <a:pt x="4478264" y="0"/>
                </a:cubicBezTo>
                <a:cubicBezTo>
                  <a:pt x="4661110" y="-43222"/>
                  <a:pt x="4959542" y="36557"/>
                  <a:pt x="5275442" y="0"/>
                </a:cubicBezTo>
                <a:cubicBezTo>
                  <a:pt x="5319013" y="226031"/>
                  <a:pt x="5250379" y="392506"/>
                  <a:pt x="5275442" y="642748"/>
                </a:cubicBezTo>
                <a:cubicBezTo>
                  <a:pt x="5300505" y="892990"/>
                  <a:pt x="5247768" y="1094653"/>
                  <a:pt x="5275442" y="1241168"/>
                </a:cubicBezTo>
                <a:cubicBezTo>
                  <a:pt x="5303116" y="1387683"/>
                  <a:pt x="5244259" y="1682874"/>
                  <a:pt x="5275442" y="1883915"/>
                </a:cubicBezTo>
                <a:cubicBezTo>
                  <a:pt x="5306625" y="2084956"/>
                  <a:pt x="5272023" y="2207844"/>
                  <a:pt x="5275442" y="2438008"/>
                </a:cubicBezTo>
                <a:cubicBezTo>
                  <a:pt x="5278861" y="2668172"/>
                  <a:pt x="5243182" y="2758545"/>
                  <a:pt x="5275442" y="2947773"/>
                </a:cubicBezTo>
                <a:cubicBezTo>
                  <a:pt x="5307702" y="3137002"/>
                  <a:pt x="5250332" y="3348944"/>
                  <a:pt x="5275442" y="3457539"/>
                </a:cubicBezTo>
                <a:cubicBezTo>
                  <a:pt x="5300552" y="3566134"/>
                  <a:pt x="5213793" y="4224705"/>
                  <a:pt x="5275442" y="4432742"/>
                </a:cubicBezTo>
                <a:cubicBezTo>
                  <a:pt x="5177481" y="4471933"/>
                  <a:pt x="4951420" y="4415321"/>
                  <a:pt x="4794791" y="4432742"/>
                </a:cubicBezTo>
                <a:cubicBezTo>
                  <a:pt x="4638162" y="4450163"/>
                  <a:pt x="4418683" y="4390037"/>
                  <a:pt x="4261385" y="4432742"/>
                </a:cubicBezTo>
                <a:cubicBezTo>
                  <a:pt x="4104087" y="4475447"/>
                  <a:pt x="3908535" y="4367802"/>
                  <a:pt x="3675225" y="4432742"/>
                </a:cubicBezTo>
                <a:cubicBezTo>
                  <a:pt x="3441915" y="4497682"/>
                  <a:pt x="3434885" y="4420510"/>
                  <a:pt x="3194573" y="4432742"/>
                </a:cubicBezTo>
                <a:cubicBezTo>
                  <a:pt x="2954261" y="4444974"/>
                  <a:pt x="2856268" y="4428157"/>
                  <a:pt x="2766676" y="4432742"/>
                </a:cubicBezTo>
                <a:cubicBezTo>
                  <a:pt x="2677084" y="4437327"/>
                  <a:pt x="2374976" y="4418726"/>
                  <a:pt x="2075007" y="4432742"/>
                </a:cubicBezTo>
                <a:cubicBezTo>
                  <a:pt x="1775038" y="4446758"/>
                  <a:pt x="1681724" y="4409847"/>
                  <a:pt x="1541601" y="4432742"/>
                </a:cubicBezTo>
                <a:cubicBezTo>
                  <a:pt x="1401478" y="4455637"/>
                  <a:pt x="1182297" y="4367521"/>
                  <a:pt x="955441" y="4432742"/>
                </a:cubicBezTo>
                <a:cubicBezTo>
                  <a:pt x="728585" y="4497963"/>
                  <a:pt x="450688" y="4330930"/>
                  <a:pt x="0" y="4432742"/>
                </a:cubicBezTo>
                <a:cubicBezTo>
                  <a:pt x="-54072" y="4326966"/>
                  <a:pt x="30688" y="4177823"/>
                  <a:pt x="0" y="3967304"/>
                </a:cubicBezTo>
                <a:cubicBezTo>
                  <a:pt x="-30688" y="3756785"/>
                  <a:pt x="11223" y="3580565"/>
                  <a:pt x="0" y="3368884"/>
                </a:cubicBezTo>
                <a:cubicBezTo>
                  <a:pt x="-11223" y="3157203"/>
                  <a:pt x="17646" y="3100112"/>
                  <a:pt x="0" y="2903446"/>
                </a:cubicBezTo>
                <a:cubicBezTo>
                  <a:pt x="-17646" y="2706780"/>
                  <a:pt x="33720" y="2606054"/>
                  <a:pt x="0" y="2482336"/>
                </a:cubicBezTo>
                <a:cubicBezTo>
                  <a:pt x="-33720" y="2358618"/>
                  <a:pt x="8736" y="2113045"/>
                  <a:pt x="0" y="1883915"/>
                </a:cubicBezTo>
                <a:cubicBezTo>
                  <a:pt x="-8736" y="1654785"/>
                  <a:pt x="42757" y="1566554"/>
                  <a:pt x="0" y="1374150"/>
                </a:cubicBezTo>
                <a:cubicBezTo>
                  <a:pt x="-42757" y="1181747"/>
                  <a:pt x="7163" y="916779"/>
                  <a:pt x="0" y="731402"/>
                </a:cubicBezTo>
                <a:cubicBezTo>
                  <a:pt x="-7163" y="546025"/>
                  <a:pt x="39148" y="208200"/>
                  <a:pt x="0" y="0"/>
                </a:cubicBezTo>
                <a:close/>
              </a:path>
              <a:path w="5275442" h="4432742" stroke="0" extrusionOk="0">
                <a:moveTo>
                  <a:pt x="0" y="0"/>
                </a:moveTo>
                <a:cubicBezTo>
                  <a:pt x="90310" y="-34121"/>
                  <a:pt x="236482" y="25325"/>
                  <a:pt x="427897" y="0"/>
                </a:cubicBezTo>
                <a:cubicBezTo>
                  <a:pt x="619312" y="-25325"/>
                  <a:pt x="751797" y="65816"/>
                  <a:pt x="1014057" y="0"/>
                </a:cubicBezTo>
                <a:cubicBezTo>
                  <a:pt x="1276317" y="-65816"/>
                  <a:pt x="1362374" y="105"/>
                  <a:pt x="1494709" y="0"/>
                </a:cubicBezTo>
                <a:cubicBezTo>
                  <a:pt x="1627044" y="-105"/>
                  <a:pt x="1855778" y="44057"/>
                  <a:pt x="2186378" y="0"/>
                </a:cubicBezTo>
                <a:cubicBezTo>
                  <a:pt x="2516978" y="-44057"/>
                  <a:pt x="2670803" y="19950"/>
                  <a:pt x="2878047" y="0"/>
                </a:cubicBezTo>
                <a:cubicBezTo>
                  <a:pt x="3085291" y="-19950"/>
                  <a:pt x="3362177" y="37375"/>
                  <a:pt x="3569716" y="0"/>
                </a:cubicBezTo>
                <a:cubicBezTo>
                  <a:pt x="3777255" y="-37375"/>
                  <a:pt x="3812920" y="22120"/>
                  <a:pt x="3997613" y="0"/>
                </a:cubicBezTo>
                <a:cubicBezTo>
                  <a:pt x="4182306" y="-22120"/>
                  <a:pt x="4337300" y="15797"/>
                  <a:pt x="4531019" y="0"/>
                </a:cubicBezTo>
                <a:cubicBezTo>
                  <a:pt x="4724738" y="-15797"/>
                  <a:pt x="4955110" y="87848"/>
                  <a:pt x="5275442" y="0"/>
                </a:cubicBezTo>
                <a:cubicBezTo>
                  <a:pt x="5305927" y="117153"/>
                  <a:pt x="5226595" y="306576"/>
                  <a:pt x="5275442" y="421110"/>
                </a:cubicBezTo>
                <a:cubicBezTo>
                  <a:pt x="5324289" y="535644"/>
                  <a:pt x="5258208" y="724425"/>
                  <a:pt x="5275442" y="842221"/>
                </a:cubicBezTo>
                <a:cubicBezTo>
                  <a:pt x="5292676" y="960017"/>
                  <a:pt x="5267500" y="1151196"/>
                  <a:pt x="5275442" y="1396314"/>
                </a:cubicBezTo>
                <a:cubicBezTo>
                  <a:pt x="5283384" y="1641432"/>
                  <a:pt x="5247020" y="1659201"/>
                  <a:pt x="5275442" y="1861752"/>
                </a:cubicBezTo>
                <a:cubicBezTo>
                  <a:pt x="5303864" y="2064303"/>
                  <a:pt x="5249549" y="2143954"/>
                  <a:pt x="5275442" y="2282862"/>
                </a:cubicBezTo>
                <a:cubicBezTo>
                  <a:pt x="5301335" y="2421770"/>
                  <a:pt x="5258174" y="2619288"/>
                  <a:pt x="5275442" y="2703973"/>
                </a:cubicBezTo>
                <a:cubicBezTo>
                  <a:pt x="5292710" y="2788658"/>
                  <a:pt x="5263010" y="3064087"/>
                  <a:pt x="5275442" y="3258065"/>
                </a:cubicBezTo>
                <a:cubicBezTo>
                  <a:pt x="5287874" y="3452043"/>
                  <a:pt x="5212460" y="3695957"/>
                  <a:pt x="5275442" y="3812158"/>
                </a:cubicBezTo>
                <a:cubicBezTo>
                  <a:pt x="5338424" y="3928359"/>
                  <a:pt x="5239789" y="4259088"/>
                  <a:pt x="5275442" y="4432742"/>
                </a:cubicBezTo>
                <a:cubicBezTo>
                  <a:pt x="5099518" y="4472816"/>
                  <a:pt x="4794348" y="4413831"/>
                  <a:pt x="4583773" y="4432742"/>
                </a:cubicBezTo>
                <a:cubicBezTo>
                  <a:pt x="4373198" y="4451653"/>
                  <a:pt x="4069200" y="4366642"/>
                  <a:pt x="3892104" y="4432742"/>
                </a:cubicBezTo>
                <a:cubicBezTo>
                  <a:pt x="3715008" y="4498842"/>
                  <a:pt x="3645241" y="4402586"/>
                  <a:pt x="3464207" y="4432742"/>
                </a:cubicBezTo>
                <a:cubicBezTo>
                  <a:pt x="3283173" y="4462898"/>
                  <a:pt x="3149352" y="4397169"/>
                  <a:pt x="2930801" y="4432742"/>
                </a:cubicBezTo>
                <a:cubicBezTo>
                  <a:pt x="2712250" y="4468315"/>
                  <a:pt x="2558253" y="4431940"/>
                  <a:pt x="2450150" y="4432742"/>
                </a:cubicBezTo>
                <a:cubicBezTo>
                  <a:pt x="2342047" y="4433544"/>
                  <a:pt x="2127353" y="4366647"/>
                  <a:pt x="1811235" y="4432742"/>
                </a:cubicBezTo>
                <a:cubicBezTo>
                  <a:pt x="1495118" y="4498837"/>
                  <a:pt x="1442152" y="4392426"/>
                  <a:pt x="1172320" y="4432742"/>
                </a:cubicBezTo>
                <a:cubicBezTo>
                  <a:pt x="902488" y="4473058"/>
                  <a:pt x="792201" y="4400057"/>
                  <a:pt x="691669" y="4432742"/>
                </a:cubicBezTo>
                <a:cubicBezTo>
                  <a:pt x="591137" y="4465427"/>
                  <a:pt x="344931" y="4410158"/>
                  <a:pt x="0" y="4432742"/>
                </a:cubicBezTo>
                <a:cubicBezTo>
                  <a:pt x="-30882" y="4162387"/>
                  <a:pt x="51816" y="3970651"/>
                  <a:pt x="0" y="3789994"/>
                </a:cubicBezTo>
                <a:cubicBezTo>
                  <a:pt x="-51816" y="3609337"/>
                  <a:pt x="56625" y="3507289"/>
                  <a:pt x="0" y="3280229"/>
                </a:cubicBezTo>
                <a:cubicBezTo>
                  <a:pt x="-56625" y="3053169"/>
                  <a:pt x="53688" y="2942660"/>
                  <a:pt x="0" y="2726136"/>
                </a:cubicBezTo>
                <a:cubicBezTo>
                  <a:pt x="-53688" y="2509612"/>
                  <a:pt x="24353" y="2273391"/>
                  <a:pt x="0" y="2127716"/>
                </a:cubicBezTo>
                <a:cubicBezTo>
                  <a:pt x="-24353" y="1982041"/>
                  <a:pt x="10444" y="1879231"/>
                  <a:pt x="0" y="1706606"/>
                </a:cubicBezTo>
                <a:cubicBezTo>
                  <a:pt x="-10444" y="1533981"/>
                  <a:pt x="52855" y="1333101"/>
                  <a:pt x="0" y="1152513"/>
                </a:cubicBezTo>
                <a:cubicBezTo>
                  <a:pt x="-52855" y="971925"/>
                  <a:pt x="56254" y="839406"/>
                  <a:pt x="0" y="554093"/>
                </a:cubicBezTo>
                <a:cubicBezTo>
                  <a:pt x="-56254" y="268780"/>
                  <a:pt x="14928" y="16149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541583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318A84-E4DD-4B2E-828E-3E9328DB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86" y="3906961"/>
            <a:ext cx="5737256" cy="2800000"/>
          </a:xfrm>
          <a:custGeom>
            <a:avLst/>
            <a:gdLst>
              <a:gd name="connsiteX0" fmla="*/ 0 w 5737256"/>
              <a:gd name="connsiteY0" fmla="*/ 0 h 2800000"/>
              <a:gd name="connsiteX1" fmla="*/ 516353 w 5737256"/>
              <a:gd name="connsiteY1" fmla="*/ 0 h 2800000"/>
              <a:gd name="connsiteX2" fmla="*/ 1204824 w 5737256"/>
              <a:gd name="connsiteY2" fmla="*/ 0 h 2800000"/>
              <a:gd name="connsiteX3" fmla="*/ 1778549 w 5737256"/>
              <a:gd name="connsiteY3" fmla="*/ 0 h 2800000"/>
              <a:gd name="connsiteX4" fmla="*/ 2352275 w 5737256"/>
              <a:gd name="connsiteY4" fmla="*/ 0 h 2800000"/>
              <a:gd name="connsiteX5" fmla="*/ 2811255 w 5737256"/>
              <a:gd name="connsiteY5" fmla="*/ 0 h 2800000"/>
              <a:gd name="connsiteX6" fmla="*/ 3384981 w 5737256"/>
              <a:gd name="connsiteY6" fmla="*/ 0 h 2800000"/>
              <a:gd name="connsiteX7" fmla="*/ 4073452 w 5737256"/>
              <a:gd name="connsiteY7" fmla="*/ 0 h 2800000"/>
              <a:gd name="connsiteX8" fmla="*/ 4532432 w 5737256"/>
              <a:gd name="connsiteY8" fmla="*/ 0 h 2800000"/>
              <a:gd name="connsiteX9" fmla="*/ 5048785 w 5737256"/>
              <a:gd name="connsiteY9" fmla="*/ 0 h 2800000"/>
              <a:gd name="connsiteX10" fmla="*/ 5737256 w 5737256"/>
              <a:gd name="connsiteY10" fmla="*/ 0 h 2800000"/>
              <a:gd name="connsiteX11" fmla="*/ 5737256 w 5737256"/>
              <a:gd name="connsiteY11" fmla="*/ 588000 h 2800000"/>
              <a:gd name="connsiteX12" fmla="*/ 5737256 w 5737256"/>
              <a:gd name="connsiteY12" fmla="*/ 1148000 h 2800000"/>
              <a:gd name="connsiteX13" fmla="*/ 5737256 w 5737256"/>
              <a:gd name="connsiteY13" fmla="*/ 1764000 h 2800000"/>
              <a:gd name="connsiteX14" fmla="*/ 5737256 w 5737256"/>
              <a:gd name="connsiteY14" fmla="*/ 2268000 h 2800000"/>
              <a:gd name="connsiteX15" fmla="*/ 5737256 w 5737256"/>
              <a:gd name="connsiteY15" fmla="*/ 2800000 h 2800000"/>
              <a:gd name="connsiteX16" fmla="*/ 5048785 w 5737256"/>
              <a:gd name="connsiteY16" fmla="*/ 2800000 h 2800000"/>
              <a:gd name="connsiteX17" fmla="*/ 4589805 w 5737256"/>
              <a:gd name="connsiteY17" fmla="*/ 2800000 h 2800000"/>
              <a:gd name="connsiteX18" fmla="*/ 3901334 w 5737256"/>
              <a:gd name="connsiteY18" fmla="*/ 2800000 h 2800000"/>
              <a:gd name="connsiteX19" fmla="*/ 3442354 w 5737256"/>
              <a:gd name="connsiteY19" fmla="*/ 2800000 h 2800000"/>
              <a:gd name="connsiteX20" fmla="*/ 2983373 w 5737256"/>
              <a:gd name="connsiteY20" fmla="*/ 2800000 h 2800000"/>
              <a:gd name="connsiteX21" fmla="*/ 2581765 w 5737256"/>
              <a:gd name="connsiteY21" fmla="*/ 2800000 h 2800000"/>
              <a:gd name="connsiteX22" fmla="*/ 2122785 w 5737256"/>
              <a:gd name="connsiteY22" fmla="*/ 2800000 h 2800000"/>
              <a:gd name="connsiteX23" fmla="*/ 1491687 w 5737256"/>
              <a:gd name="connsiteY23" fmla="*/ 2800000 h 2800000"/>
              <a:gd name="connsiteX24" fmla="*/ 975334 w 5737256"/>
              <a:gd name="connsiteY24" fmla="*/ 2800000 h 2800000"/>
              <a:gd name="connsiteX25" fmla="*/ 516353 w 5737256"/>
              <a:gd name="connsiteY25" fmla="*/ 2800000 h 2800000"/>
              <a:gd name="connsiteX26" fmla="*/ 0 w 5737256"/>
              <a:gd name="connsiteY26" fmla="*/ 2800000 h 2800000"/>
              <a:gd name="connsiteX27" fmla="*/ 0 w 5737256"/>
              <a:gd name="connsiteY27" fmla="*/ 2212000 h 2800000"/>
              <a:gd name="connsiteX28" fmla="*/ 0 w 5737256"/>
              <a:gd name="connsiteY28" fmla="*/ 1680000 h 2800000"/>
              <a:gd name="connsiteX29" fmla="*/ 0 w 5737256"/>
              <a:gd name="connsiteY29" fmla="*/ 1120000 h 2800000"/>
              <a:gd name="connsiteX30" fmla="*/ 0 w 5737256"/>
              <a:gd name="connsiteY30" fmla="*/ 644000 h 2800000"/>
              <a:gd name="connsiteX31" fmla="*/ 0 w 5737256"/>
              <a:gd name="connsiteY31" fmla="*/ 0 h 2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37256" h="2800000" fill="none" extrusionOk="0">
                <a:moveTo>
                  <a:pt x="0" y="0"/>
                </a:moveTo>
                <a:cubicBezTo>
                  <a:pt x="142734" y="-18743"/>
                  <a:pt x="377770" y="45018"/>
                  <a:pt x="516353" y="0"/>
                </a:cubicBezTo>
                <a:cubicBezTo>
                  <a:pt x="654936" y="-45018"/>
                  <a:pt x="1038560" y="9973"/>
                  <a:pt x="1204824" y="0"/>
                </a:cubicBezTo>
                <a:cubicBezTo>
                  <a:pt x="1371088" y="-9973"/>
                  <a:pt x="1641837" y="6136"/>
                  <a:pt x="1778549" y="0"/>
                </a:cubicBezTo>
                <a:cubicBezTo>
                  <a:pt x="1915262" y="-6136"/>
                  <a:pt x="2195539" y="49621"/>
                  <a:pt x="2352275" y="0"/>
                </a:cubicBezTo>
                <a:cubicBezTo>
                  <a:pt x="2509011" y="-49621"/>
                  <a:pt x="2636476" y="32926"/>
                  <a:pt x="2811255" y="0"/>
                </a:cubicBezTo>
                <a:cubicBezTo>
                  <a:pt x="2986034" y="-32926"/>
                  <a:pt x="3210943" y="6288"/>
                  <a:pt x="3384981" y="0"/>
                </a:cubicBezTo>
                <a:cubicBezTo>
                  <a:pt x="3559019" y="-6288"/>
                  <a:pt x="3753377" y="66600"/>
                  <a:pt x="4073452" y="0"/>
                </a:cubicBezTo>
                <a:cubicBezTo>
                  <a:pt x="4393527" y="-66600"/>
                  <a:pt x="4392031" y="7275"/>
                  <a:pt x="4532432" y="0"/>
                </a:cubicBezTo>
                <a:cubicBezTo>
                  <a:pt x="4672833" y="-7275"/>
                  <a:pt x="4875515" y="17935"/>
                  <a:pt x="5048785" y="0"/>
                </a:cubicBezTo>
                <a:cubicBezTo>
                  <a:pt x="5222055" y="-17935"/>
                  <a:pt x="5478411" y="926"/>
                  <a:pt x="5737256" y="0"/>
                </a:cubicBezTo>
                <a:cubicBezTo>
                  <a:pt x="5766236" y="282836"/>
                  <a:pt x="5702374" y="309456"/>
                  <a:pt x="5737256" y="588000"/>
                </a:cubicBezTo>
                <a:cubicBezTo>
                  <a:pt x="5772138" y="866544"/>
                  <a:pt x="5711639" y="999190"/>
                  <a:pt x="5737256" y="1148000"/>
                </a:cubicBezTo>
                <a:cubicBezTo>
                  <a:pt x="5762873" y="1296810"/>
                  <a:pt x="5666306" y="1533817"/>
                  <a:pt x="5737256" y="1764000"/>
                </a:cubicBezTo>
                <a:cubicBezTo>
                  <a:pt x="5808206" y="1994183"/>
                  <a:pt x="5735406" y="2058419"/>
                  <a:pt x="5737256" y="2268000"/>
                </a:cubicBezTo>
                <a:cubicBezTo>
                  <a:pt x="5739106" y="2477581"/>
                  <a:pt x="5675853" y="2540758"/>
                  <a:pt x="5737256" y="2800000"/>
                </a:cubicBezTo>
                <a:cubicBezTo>
                  <a:pt x="5509894" y="2875539"/>
                  <a:pt x="5351460" y="2795727"/>
                  <a:pt x="5048785" y="2800000"/>
                </a:cubicBezTo>
                <a:cubicBezTo>
                  <a:pt x="4746110" y="2804273"/>
                  <a:pt x="4803452" y="2793212"/>
                  <a:pt x="4589805" y="2800000"/>
                </a:cubicBezTo>
                <a:cubicBezTo>
                  <a:pt x="4376158" y="2806788"/>
                  <a:pt x="4108326" y="2738072"/>
                  <a:pt x="3901334" y="2800000"/>
                </a:cubicBezTo>
                <a:cubicBezTo>
                  <a:pt x="3694342" y="2861928"/>
                  <a:pt x="3661272" y="2767979"/>
                  <a:pt x="3442354" y="2800000"/>
                </a:cubicBezTo>
                <a:cubicBezTo>
                  <a:pt x="3223436" y="2832021"/>
                  <a:pt x="3135628" y="2752461"/>
                  <a:pt x="2983373" y="2800000"/>
                </a:cubicBezTo>
                <a:cubicBezTo>
                  <a:pt x="2831118" y="2847539"/>
                  <a:pt x="2744245" y="2776091"/>
                  <a:pt x="2581765" y="2800000"/>
                </a:cubicBezTo>
                <a:cubicBezTo>
                  <a:pt x="2419285" y="2823909"/>
                  <a:pt x="2321628" y="2779193"/>
                  <a:pt x="2122785" y="2800000"/>
                </a:cubicBezTo>
                <a:cubicBezTo>
                  <a:pt x="1923942" y="2820807"/>
                  <a:pt x="1801276" y="2782535"/>
                  <a:pt x="1491687" y="2800000"/>
                </a:cubicBezTo>
                <a:cubicBezTo>
                  <a:pt x="1182098" y="2817465"/>
                  <a:pt x="1127795" y="2754953"/>
                  <a:pt x="975334" y="2800000"/>
                </a:cubicBezTo>
                <a:cubicBezTo>
                  <a:pt x="822873" y="2845047"/>
                  <a:pt x="697796" y="2761798"/>
                  <a:pt x="516353" y="2800000"/>
                </a:cubicBezTo>
                <a:cubicBezTo>
                  <a:pt x="334910" y="2838202"/>
                  <a:pt x="208965" y="2797629"/>
                  <a:pt x="0" y="2800000"/>
                </a:cubicBezTo>
                <a:cubicBezTo>
                  <a:pt x="-18475" y="2664488"/>
                  <a:pt x="13610" y="2455349"/>
                  <a:pt x="0" y="2212000"/>
                </a:cubicBezTo>
                <a:cubicBezTo>
                  <a:pt x="-13610" y="1968651"/>
                  <a:pt x="57699" y="1929222"/>
                  <a:pt x="0" y="1680000"/>
                </a:cubicBezTo>
                <a:cubicBezTo>
                  <a:pt x="-57699" y="1430778"/>
                  <a:pt x="456" y="1339373"/>
                  <a:pt x="0" y="1120000"/>
                </a:cubicBezTo>
                <a:cubicBezTo>
                  <a:pt x="-456" y="900627"/>
                  <a:pt x="24064" y="747574"/>
                  <a:pt x="0" y="644000"/>
                </a:cubicBezTo>
                <a:cubicBezTo>
                  <a:pt x="-24064" y="540426"/>
                  <a:pt x="35834" y="160488"/>
                  <a:pt x="0" y="0"/>
                </a:cubicBezTo>
                <a:close/>
              </a:path>
              <a:path w="5737256" h="2800000" stroke="0" extrusionOk="0">
                <a:moveTo>
                  <a:pt x="0" y="0"/>
                </a:moveTo>
                <a:cubicBezTo>
                  <a:pt x="147674" y="-34901"/>
                  <a:pt x="303383" y="30706"/>
                  <a:pt x="516353" y="0"/>
                </a:cubicBezTo>
                <a:cubicBezTo>
                  <a:pt x="729323" y="-30706"/>
                  <a:pt x="804110" y="44592"/>
                  <a:pt x="1090079" y="0"/>
                </a:cubicBezTo>
                <a:cubicBezTo>
                  <a:pt x="1376048" y="-44592"/>
                  <a:pt x="1385856" y="6570"/>
                  <a:pt x="1491687" y="0"/>
                </a:cubicBezTo>
                <a:cubicBezTo>
                  <a:pt x="1597518" y="-6570"/>
                  <a:pt x="1855480" y="54413"/>
                  <a:pt x="1950667" y="0"/>
                </a:cubicBezTo>
                <a:cubicBezTo>
                  <a:pt x="2045854" y="-54413"/>
                  <a:pt x="2285528" y="20342"/>
                  <a:pt x="2581765" y="0"/>
                </a:cubicBezTo>
                <a:cubicBezTo>
                  <a:pt x="2878002" y="-20342"/>
                  <a:pt x="3065877" y="52525"/>
                  <a:pt x="3270236" y="0"/>
                </a:cubicBezTo>
                <a:cubicBezTo>
                  <a:pt x="3474595" y="-52525"/>
                  <a:pt x="3612283" y="49128"/>
                  <a:pt x="3901334" y="0"/>
                </a:cubicBezTo>
                <a:cubicBezTo>
                  <a:pt x="4190385" y="-49128"/>
                  <a:pt x="4311157" y="61723"/>
                  <a:pt x="4417687" y="0"/>
                </a:cubicBezTo>
                <a:cubicBezTo>
                  <a:pt x="4524217" y="-61723"/>
                  <a:pt x="4672861" y="28311"/>
                  <a:pt x="4876668" y="0"/>
                </a:cubicBezTo>
                <a:cubicBezTo>
                  <a:pt x="5080475" y="-28311"/>
                  <a:pt x="5518211" y="25361"/>
                  <a:pt x="5737256" y="0"/>
                </a:cubicBezTo>
                <a:cubicBezTo>
                  <a:pt x="5757622" y="206229"/>
                  <a:pt x="5692679" y="295772"/>
                  <a:pt x="5737256" y="560000"/>
                </a:cubicBezTo>
                <a:cubicBezTo>
                  <a:pt x="5781833" y="824228"/>
                  <a:pt x="5695528" y="1023637"/>
                  <a:pt x="5737256" y="1176000"/>
                </a:cubicBezTo>
                <a:cubicBezTo>
                  <a:pt x="5778984" y="1328363"/>
                  <a:pt x="5724852" y="1477783"/>
                  <a:pt x="5737256" y="1652000"/>
                </a:cubicBezTo>
                <a:cubicBezTo>
                  <a:pt x="5749660" y="1826217"/>
                  <a:pt x="5727211" y="1999447"/>
                  <a:pt x="5737256" y="2128000"/>
                </a:cubicBezTo>
                <a:cubicBezTo>
                  <a:pt x="5747301" y="2256553"/>
                  <a:pt x="5724734" y="2488034"/>
                  <a:pt x="5737256" y="2800000"/>
                </a:cubicBezTo>
                <a:cubicBezTo>
                  <a:pt x="5641592" y="2807014"/>
                  <a:pt x="5491806" y="2784324"/>
                  <a:pt x="5335648" y="2800000"/>
                </a:cubicBezTo>
                <a:cubicBezTo>
                  <a:pt x="5179490" y="2815676"/>
                  <a:pt x="4940885" y="2748547"/>
                  <a:pt x="4819295" y="2800000"/>
                </a:cubicBezTo>
                <a:cubicBezTo>
                  <a:pt x="4697705" y="2851453"/>
                  <a:pt x="4451761" y="2797213"/>
                  <a:pt x="4130824" y="2800000"/>
                </a:cubicBezTo>
                <a:cubicBezTo>
                  <a:pt x="3809887" y="2802787"/>
                  <a:pt x="3748038" y="2727579"/>
                  <a:pt x="3499726" y="2800000"/>
                </a:cubicBezTo>
                <a:cubicBezTo>
                  <a:pt x="3251414" y="2872421"/>
                  <a:pt x="3266698" y="2763075"/>
                  <a:pt x="3040746" y="2800000"/>
                </a:cubicBezTo>
                <a:cubicBezTo>
                  <a:pt x="2814794" y="2836925"/>
                  <a:pt x="2831336" y="2753733"/>
                  <a:pt x="2639138" y="2800000"/>
                </a:cubicBezTo>
                <a:cubicBezTo>
                  <a:pt x="2446940" y="2846267"/>
                  <a:pt x="2413701" y="2754218"/>
                  <a:pt x="2237530" y="2800000"/>
                </a:cubicBezTo>
                <a:cubicBezTo>
                  <a:pt x="2061359" y="2845782"/>
                  <a:pt x="1948323" y="2787260"/>
                  <a:pt x="1721177" y="2800000"/>
                </a:cubicBezTo>
                <a:cubicBezTo>
                  <a:pt x="1494031" y="2812740"/>
                  <a:pt x="1471793" y="2757947"/>
                  <a:pt x="1319569" y="2800000"/>
                </a:cubicBezTo>
                <a:cubicBezTo>
                  <a:pt x="1167345" y="2842053"/>
                  <a:pt x="900637" y="2773634"/>
                  <a:pt x="745843" y="2800000"/>
                </a:cubicBezTo>
                <a:cubicBezTo>
                  <a:pt x="591049" y="2826366"/>
                  <a:pt x="235843" y="2739796"/>
                  <a:pt x="0" y="2800000"/>
                </a:cubicBezTo>
                <a:cubicBezTo>
                  <a:pt x="-36216" y="2665749"/>
                  <a:pt x="29877" y="2448711"/>
                  <a:pt x="0" y="2296000"/>
                </a:cubicBezTo>
                <a:cubicBezTo>
                  <a:pt x="-29877" y="2143289"/>
                  <a:pt x="52931" y="1806772"/>
                  <a:pt x="0" y="1680000"/>
                </a:cubicBezTo>
                <a:cubicBezTo>
                  <a:pt x="-52931" y="1553228"/>
                  <a:pt x="9763" y="1274906"/>
                  <a:pt x="0" y="1148000"/>
                </a:cubicBezTo>
                <a:cubicBezTo>
                  <a:pt x="-9763" y="1021094"/>
                  <a:pt x="19578" y="708309"/>
                  <a:pt x="0" y="532000"/>
                </a:cubicBezTo>
                <a:cubicBezTo>
                  <a:pt x="-19578" y="355691"/>
                  <a:pt x="61235" y="2242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78879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D2403C-343E-4601-A1F8-66C11E67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917" y="629000"/>
            <a:ext cx="3619048" cy="2800000"/>
          </a:xfrm>
          <a:custGeom>
            <a:avLst/>
            <a:gdLst>
              <a:gd name="connsiteX0" fmla="*/ 0 w 3619048"/>
              <a:gd name="connsiteY0" fmla="*/ 0 h 2800000"/>
              <a:gd name="connsiteX1" fmla="*/ 408435 w 3619048"/>
              <a:gd name="connsiteY1" fmla="*/ 0 h 2800000"/>
              <a:gd name="connsiteX2" fmla="*/ 853061 w 3619048"/>
              <a:gd name="connsiteY2" fmla="*/ 0 h 2800000"/>
              <a:gd name="connsiteX3" fmla="*/ 1261497 w 3619048"/>
              <a:gd name="connsiteY3" fmla="*/ 0 h 2800000"/>
              <a:gd name="connsiteX4" fmla="*/ 1814694 w 3619048"/>
              <a:gd name="connsiteY4" fmla="*/ 0 h 2800000"/>
              <a:gd name="connsiteX5" fmla="*/ 2259320 w 3619048"/>
              <a:gd name="connsiteY5" fmla="*/ 0 h 2800000"/>
              <a:gd name="connsiteX6" fmla="*/ 2667755 w 3619048"/>
              <a:gd name="connsiteY6" fmla="*/ 0 h 2800000"/>
              <a:gd name="connsiteX7" fmla="*/ 3619048 w 3619048"/>
              <a:gd name="connsiteY7" fmla="*/ 0 h 2800000"/>
              <a:gd name="connsiteX8" fmla="*/ 3619048 w 3619048"/>
              <a:gd name="connsiteY8" fmla="*/ 560000 h 2800000"/>
              <a:gd name="connsiteX9" fmla="*/ 3619048 w 3619048"/>
              <a:gd name="connsiteY9" fmla="*/ 1148000 h 2800000"/>
              <a:gd name="connsiteX10" fmla="*/ 3619048 w 3619048"/>
              <a:gd name="connsiteY10" fmla="*/ 1652000 h 2800000"/>
              <a:gd name="connsiteX11" fmla="*/ 3619048 w 3619048"/>
              <a:gd name="connsiteY11" fmla="*/ 2268000 h 2800000"/>
              <a:gd name="connsiteX12" fmla="*/ 3619048 w 3619048"/>
              <a:gd name="connsiteY12" fmla="*/ 2800000 h 2800000"/>
              <a:gd name="connsiteX13" fmla="*/ 3210613 w 3619048"/>
              <a:gd name="connsiteY13" fmla="*/ 2800000 h 2800000"/>
              <a:gd name="connsiteX14" fmla="*/ 2621225 w 3619048"/>
              <a:gd name="connsiteY14" fmla="*/ 2800000 h 2800000"/>
              <a:gd name="connsiteX15" fmla="*/ 2068027 w 3619048"/>
              <a:gd name="connsiteY15" fmla="*/ 2800000 h 2800000"/>
              <a:gd name="connsiteX16" fmla="*/ 1514830 w 3619048"/>
              <a:gd name="connsiteY16" fmla="*/ 2800000 h 2800000"/>
              <a:gd name="connsiteX17" fmla="*/ 1106395 w 3619048"/>
              <a:gd name="connsiteY17" fmla="*/ 2800000 h 2800000"/>
              <a:gd name="connsiteX18" fmla="*/ 697959 w 3619048"/>
              <a:gd name="connsiteY18" fmla="*/ 2800000 h 2800000"/>
              <a:gd name="connsiteX19" fmla="*/ 0 w 3619048"/>
              <a:gd name="connsiteY19" fmla="*/ 2800000 h 2800000"/>
              <a:gd name="connsiteX20" fmla="*/ 0 w 3619048"/>
              <a:gd name="connsiteY20" fmla="*/ 2268000 h 2800000"/>
              <a:gd name="connsiteX21" fmla="*/ 0 w 3619048"/>
              <a:gd name="connsiteY21" fmla="*/ 1680000 h 2800000"/>
              <a:gd name="connsiteX22" fmla="*/ 0 w 3619048"/>
              <a:gd name="connsiteY22" fmla="*/ 1064000 h 2800000"/>
              <a:gd name="connsiteX23" fmla="*/ 0 w 3619048"/>
              <a:gd name="connsiteY23" fmla="*/ 504000 h 2800000"/>
              <a:gd name="connsiteX24" fmla="*/ 0 w 3619048"/>
              <a:gd name="connsiteY24" fmla="*/ 0 h 2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19048" h="2800000" fill="none" extrusionOk="0">
                <a:moveTo>
                  <a:pt x="0" y="0"/>
                </a:moveTo>
                <a:cubicBezTo>
                  <a:pt x="136897" y="-12666"/>
                  <a:pt x="311785" y="39947"/>
                  <a:pt x="408435" y="0"/>
                </a:cubicBezTo>
                <a:cubicBezTo>
                  <a:pt x="505085" y="-39947"/>
                  <a:pt x="686166" y="10040"/>
                  <a:pt x="853061" y="0"/>
                </a:cubicBezTo>
                <a:cubicBezTo>
                  <a:pt x="1019956" y="-10040"/>
                  <a:pt x="1097300" y="19746"/>
                  <a:pt x="1261497" y="0"/>
                </a:cubicBezTo>
                <a:cubicBezTo>
                  <a:pt x="1425694" y="-19746"/>
                  <a:pt x="1610761" y="26485"/>
                  <a:pt x="1814694" y="0"/>
                </a:cubicBezTo>
                <a:cubicBezTo>
                  <a:pt x="2018627" y="-26485"/>
                  <a:pt x="2067239" y="39235"/>
                  <a:pt x="2259320" y="0"/>
                </a:cubicBezTo>
                <a:cubicBezTo>
                  <a:pt x="2451401" y="-39235"/>
                  <a:pt x="2569263" y="8191"/>
                  <a:pt x="2667755" y="0"/>
                </a:cubicBezTo>
                <a:cubicBezTo>
                  <a:pt x="2766248" y="-8191"/>
                  <a:pt x="3199898" y="70560"/>
                  <a:pt x="3619048" y="0"/>
                </a:cubicBezTo>
                <a:cubicBezTo>
                  <a:pt x="3647588" y="204583"/>
                  <a:pt x="3603168" y="325969"/>
                  <a:pt x="3619048" y="560000"/>
                </a:cubicBezTo>
                <a:cubicBezTo>
                  <a:pt x="3634928" y="794031"/>
                  <a:pt x="3563168" y="873622"/>
                  <a:pt x="3619048" y="1148000"/>
                </a:cubicBezTo>
                <a:cubicBezTo>
                  <a:pt x="3674928" y="1422378"/>
                  <a:pt x="3617007" y="1480474"/>
                  <a:pt x="3619048" y="1652000"/>
                </a:cubicBezTo>
                <a:cubicBezTo>
                  <a:pt x="3621089" y="1823526"/>
                  <a:pt x="3550965" y="2137972"/>
                  <a:pt x="3619048" y="2268000"/>
                </a:cubicBezTo>
                <a:cubicBezTo>
                  <a:pt x="3687131" y="2398028"/>
                  <a:pt x="3602274" y="2575318"/>
                  <a:pt x="3619048" y="2800000"/>
                </a:cubicBezTo>
                <a:cubicBezTo>
                  <a:pt x="3421368" y="2841120"/>
                  <a:pt x="3352832" y="2761599"/>
                  <a:pt x="3210613" y="2800000"/>
                </a:cubicBezTo>
                <a:cubicBezTo>
                  <a:pt x="3068395" y="2838401"/>
                  <a:pt x="2768558" y="2779884"/>
                  <a:pt x="2621225" y="2800000"/>
                </a:cubicBezTo>
                <a:cubicBezTo>
                  <a:pt x="2473892" y="2820116"/>
                  <a:pt x="2326280" y="2788016"/>
                  <a:pt x="2068027" y="2800000"/>
                </a:cubicBezTo>
                <a:cubicBezTo>
                  <a:pt x="1809774" y="2811984"/>
                  <a:pt x="1677630" y="2759335"/>
                  <a:pt x="1514830" y="2800000"/>
                </a:cubicBezTo>
                <a:cubicBezTo>
                  <a:pt x="1352030" y="2840665"/>
                  <a:pt x="1291311" y="2780758"/>
                  <a:pt x="1106395" y="2800000"/>
                </a:cubicBezTo>
                <a:cubicBezTo>
                  <a:pt x="921480" y="2819242"/>
                  <a:pt x="858121" y="2786140"/>
                  <a:pt x="697959" y="2800000"/>
                </a:cubicBezTo>
                <a:cubicBezTo>
                  <a:pt x="537797" y="2813860"/>
                  <a:pt x="203365" y="2718180"/>
                  <a:pt x="0" y="2800000"/>
                </a:cubicBezTo>
                <a:cubicBezTo>
                  <a:pt x="-31624" y="2599708"/>
                  <a:pt x="25107" y="2407907"/>
                  <a:pt x="0" y="2268000"/>
                </a:cubicBezTo>
                <a:cubicBezTo>
                  <a:pt x="-25107" y="2128093"/>
                  <a:pt x="57246" y="1843904"/>
                  <a:pt x="0" y="1680000"/>
                </a:cubicBezTo>
                <a:cubicBezTo>
                  <a:pt x="-57246" y="1516096"/>
                  <a:pt x="30605" y="1244026"/>
                  <a:pt x="0" y="1064000"/>
                </a:cubicBezTo>
                <a:cubicBezTo>
                  <a:pt x="-30605" y="883974"/>
                  <a:pt x="64494" y="700841"/>
                  <a:pt x="0" y="504000"/>
                </a:cubicBezTo>
                <a:cubicBezTo>
                  <a:pt x="-64494" y="307159"/>
                  <a:pt x="6841" y="186795"/>
                  <a:pt x="0" y="0"/>
                </a:cubicBezTo>
                <a:close/>
              </a:path>
              <a:path w="3619048" h="2800000" stroke="0" extrusionOk="0">
                <a:moveTo>
                  <a:pt x="0" y="0"/>
                </a:moveTo>
                <a:cubicBezTo>
                  <a:pt x="82674" y="-14350"/>
                  <a:pt x="241136" y="4874"/>
                  <a:pt x="408435" y="0"/>
                </a:cubicBezTo>
                <a:cubicBezTo>
                  <a:pt x="575734" y="-4874"/>
                  <a:pt x="738006" y="38544"/>
                  <a:pt x="889252" y="0"/>
                </a:cubicBezTo>
                <a:cubicBezTo>
                  <a:pt x="1040498" y="-38544"/>
                  <a:pt x="1295588" y="23685"/>
                  <a:pt x="1442449" y="0"/>
                </a:cubicBezTo>
                <a:cubicBezTo>
                  <a:pt x="1589310" y="-23685"/>
                  <a:pt x="1791268" y="12580"/>
                  <a:pt x="1995646" y="0"/>
                </a:cubicBezTo>
                <a:cubicBezTo>
                  <a:pt x="2200024" y="-12580"/>
                  <a:pt x="2424210" y="62865"/>
                  <a:pt x="2585034" y="0"/>
                </a:cubicBezTo>
                <a:cubicBezTo>
                  <a:pt x="2745858" y="-62865"/>
                  <a:pt x="2905660" y="56110"/>
                  <a:pt x="3138232" y="0"/>
                </a:cubicBezTo>
                <a:cubicBezTo>
                  <a:pt x="3370804" y="-56110"/>
                  <a:pt x="3497570" y="19509"/>
                  <a:pt x="3619048" y="0"/>
                </a:cubicBezTo>
                <a:cubicBezTo>
                  <a:pt x="3636971" y="199477"/>
                  <a:pt x="3564950" y="420777"/>
                  <a:pt x="3619048" y="588000"/>
                </a:cubicBezTo>
                <a:cubicBezTo>
                  <a:pt x="3673146" y="755223"/>
                  <a:pt x="3599705" y="858737"/>
                  <a:pt x="3619048" y="1064000"/>
                </a:cubicBezTo>
                <a:cubicBezTo>
                  <a:pt x="3638391" y="1269263"/>
                  <a:pt x="3595045" y="1328336"/>
                  <a:pt x="3619048" y="1568000"/>
                </a:cubicBezTo>
                <a:cubicBezTo>
                  <a:pt x="3643051" y="1807664"/>
                  <a:pt x="3613551" y="1926225"/>
                  <a:pt x="3619048" y="2044000"/>
                </a:cubicBezTo>
                <a:cubicBezTo>
                  <a:pt x="3624545" y="2161775"/>
                  <a:pt x="3529561" y="2603048"/>
                  <a:pt x="3619048" y="2800000"/>
                </a:cubicBezTo>
                <a:cubicBezTo>
                  <a:pt x="3418160" y="2827906"/>
                  <a:pt x="3368651" y="2787370"/>
                  <a:pt x="3210613" y="2800000"/>
                </a:cubicBezTo>
                <a:cubicBezTo>
                  <a:pt x="3052576" y="2812630"/>
                  <a:pt x="2909802" y="2782011"/>
                  <a:pt x="2765987" y="2800000"/>
                </a:cubicBezTo>
                <a:cubicBezTo>
                  <a:pt x="2622172" y="2817989"/>
                  <a:pt x="2436675" y="2786114"/>
                  <a:pt x="2176599" y="2800000"/>
                </a:cubicBezTo>
                <a:cubicBezTo>
                  <a:pt x="1916523" y="2813886"/>
                  <a:pt x="1815178" y="2760366"/>
                  <a:pt x="1623402" y="2800000"/>
                </a:cubicBezTo>
                <a:cubicBezTo>
                  <a:pt x="1431626" y="2839634"/>
                  <a:pt x="1348951" y="2778378"/>
                  <a:pt x="1178776" y="2800000"/>
                </a:cubicBezTo>
                <a:cubicBezTo>
                  <a:pt x="1008601" y="2821622"/>
                  <a:pt x="872479" y="2756765"/>
                  <a:pt x="734150" y="2800000"/>
                </a:cubicBezTo>
                <a:cubicBezTo>
                  <a:pt x="595821" y="2843235"/>
                  <a:pt x="265505" y="2775014"/>
                  <a:pt x="0" y="2800000"/>
                </a:cubicBezTo>
                <a:cubicBezTo>
                  <a:pt x="-36648" y="2630430"/>
                  <a:pt x="26446" y="2342224"/>
                  <a:pt x="0" y="2184000"/>
                </a:cubicBezTo>
                <a:cubicBezTo>
                  <a:pt x="-26446" y="2025776"/>
                  <a:pt x="39244" y="1921315"/>
                  <a:pt x="0" y="1680000"/>
                </a:cubicBezTo>
                <a:cubicBezTo>
                  <a:pt x="-39244" y="1438685"/>
                  <a:pt x="13098" y="1408240"/>
                  <a:pt x="0" y="1204000"/>
                </a:cubicBezTo>
                <a:cubicBezTo>
                  <a:pt x="-13098" y="999760"/>
                  <a:pt x="6189" y="886863"/>
                  <a:pt x="0" y="644000"/>
                </a:cubicBezTo>
                <a:cubicBezTo>
                  <a:pt x="-6189" y="401137"/>
                  <a:pt x="71963" y="2304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550182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4" name="Google Shape;613;p16">
            <a:extLst>
              <a:ext uri="{FF2B5EF4-FFF2-40B4-BE49-F238E27FC236}">
                <a16:creationId xmlns:a16="http://schemas.microsoft.com/office/drawing/2014/main" id="{607E8773-7955-49A4-B667-A09AC33EE9FA}"/>
              </a:ext>
            </a:extLst>
          </p:cNvPr>
          <p:cNvSpPr txBox="1"/>
          <p:nvPr/>
        </p:nvSpPr>
        <p:spPr>
          <a:xfrm>
            <a:off x="-290879" y="272981"/>
            <a:ext cx="7203264" cy="1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Компания дает возможность…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285870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2AE774-E14E-4D61-BC14-14402F52E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5406" y="285079"/>
            <a:ext cx="10363200" cy="893250"/>
          </a:xfrm>
        </p:spPr>
        <p:txBody>
          <a:bodyPr/>
          <a:lstStyle/>
          <a:p>
            <a:r>
              <a:rPr lang="ru-RU" dirty="0">
                <a:latin typeface="Comfortaa Medium" pitchFamily="2" charset="0"/>
              </a:rPr>
              <a:t>Подключайся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1886C22-4211-38E1-E24F-5BBEBB42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816" y="2310379"/>
            <a:ext cx="52562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Raleway Medium" panose="020B0603030101060003" pitchFamily="34" charset="-52"/>
              </a:rPr>
              <a:t>Т</a:t>
            </a:r>
            <a:r>
              <a:rPr lang="en-US" altLang="ru-RU" sz="2800" b="1" dirty="0">
                <a:latin typeface="Raleway Medium" panose="020B0603030101060003" pitchFamily="34" charset="-52"/>
              </a:rPr>
              <a:t>elegram</a:t>
            </a:r>
            <a:r>
              <a:rPr lang="ru-RU" altLang="ru-RU" sz="2800" b="1" dirty="0">
                <a:latin typeface="Raleway Medium" panose="020B0603030101060003" pitchFamily="34" charset="-52"/>
              </a:rPr>
              <a:t>-канал марафона:</a:t>
            </a:r>
          </a:p>
          <a:p>
            <a:pPr algn="ctr"/>
            <a:endParaRPr lang="ru-RU" altLang="ru-RU" sz="2800" b="1" dirty="0">
              <a:latin typeface="Raleway Medium" panose="020B0603030101060003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Резюме вебинаров и записи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Обсуждения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Raleway Medium" panose="020B0603030101060003" pitchFamily="34" charset="-52"/>
              </a:rPr>
              <a:t>Ответы на вопросы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Raleway Medium" panose="020B0603030101060003" pitchFamily="34" charset="-52"/>
              </a:rPr>
              <a:t>Р</a:t>
            </a:r>
            <a:r>
              <a:rPr lang="ru-RU" altLang="ru-RU" sz="20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екомендации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Raleway Medium" panose="020B0603030101060003" pitchFamily="34" charset="-52"/>
              </a:rPr>
              <a:t>Задания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Конкурсы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b="1" dirty="0">
                <a:latin typeface="Raleway Medium" panose="020B0603030101060003" pitchFamily="34" charset="-52"/>
              </a:rPr>
              <a:t>Призы и подарки</a:t>
            </a:r>
            <a:endParaRPr lang="en-US" altLang="ru-RU" sz="2000" b="1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4B47E18C-9BBD-6CB8-91A7-9B011BB3CFA3}"/>
              </a:ext>
            </a:extLst>
          </p:cNvPr>
          <p:cNvSpPr/>
          <p:nvPr/>
        </p:nvSpPr>
        <p:spPr>
          <a:xfrm>
            <a:off x="5180811" y="3429000"/>
            <a:ext cx="2065565" cy="857872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6C579-6AF1-B710-73CE-14B2322D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320" y="2355303"/>
            <a:ext cx="3063619" cy="3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/>
          <p:nvPr/>
        </p:nvSpPr>
        <p:spPr>
          <a:xfrm>
            <a:off x="0" y="169450"/>
            <a:ext cx="12017829" cy="77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Спикеры вебинара. Гудыно Екатерина</a:t>
            </a:r>
            <a:endParaRPr sz="4000" b="1" dirty="0"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35" name="Google Shape;405;p10">
            <a:extLst>
              <a:ext uri="{FF2B5EF4-FFF2-40B4-BE49-F238E27FC236}">
                <a16:creationId xmlns:a16="http://schemas.microsoft.com/office/drawing/2014/main" id="{812E6FC6-0805-472F-9A46-6F4CC0BC60E9}"/>
              </a:ext>
            </a:extLst>
          </p:cNvPr>
          <p:cNvSpPr txBox="1"/>
          <p:nvPr/>
        </p:nvSpPr>
        <p:spPr>
          <a:xfrm>
            <a:off x="448423" y="1278194"/>
            <a:ext cx="9157693" cy="476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Магистр психологии, практикующий психолог и коуч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FFFFFF"/>
              </a:solidFill>
              <a:latin typeface="Raleway Medium" panose="020B0603030101060003" pitchFamily="34" charset="-52"/>
              <a:ea typeface="Gaegu"/>
              <a:cs typeface="Poppins" panose="00000500000000000000" pitchFamily="2" charset="0"/>
              <a:sym typeface="Gaegu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корпоративный коуч-психолог, профайлер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преподаватель Центра инновационной юриспруденции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     при Международно–правовом факультете МГИМО МИД России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соавтор и лектор курса «Психология современного юриста» в МГИМО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соавтор одноименного практикума (готовится к выпуску)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лектор в онлайн-школе "Международник" (проект реализуется Фондом Горчакова совместно с Институтом национальной безопасности и права РАНХиГС)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более 7 лет частной практики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автор ТГ канала «Внимание выгоранию»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DF8D8-FB8F-4669-838E-73E4AD1D4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845171" y="1028527"/>
            <a:ext cx="2898406" cy="2898406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/>
          <p:nvPr/>
        </p:nvSpPr>
        <p:spPr>
          <a:xfrm>
            <a:off x="0" y="169450"/>
            <a:ext cx="12015019" cy="77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lt1"/>
                </a:solidFill>
                <a:latin typeface="Comfortaa Medium" pitchFamily="2" charset="0"/>
                <a:ea typeface="Gaegu"/>
                <a:sym typeface="Gaegu"/>
              </a:rPr>
              <a:t>Спикеры вебинара. Суетина Татьяна</a:t>
            </a:r>
            <a:endParaRPr sz="4000" b="1" dirty="0">
              <a:solidFill>
                <a:schemeClr val="lt1"/>
              </a:solidFill>
              <a:latin typeface="Comfortaa Medium" pitchFamily="2" charset="0"/>
              <a:ea typeface="Gaegu"/>
              <a:sym typeface="Gaegu"/>
            </a:endParaRPr>
          </a:p>
        </p:txBody>
      </p:sp>
      <p:sp>
        <p:nvSpPr>
          <p:cNvPr id="35" name="Google Shape;405;p10">
            <a:extLst>
              <a:ext uri="{FF2B5EF4-FFF2-40B4-BE49-F238E27FC236}">
                <a16:creationId xmlns:a16="http://schemas.microsoft.com/office/drawing/2014/main" id="{812E6FC6-0805-472F-9A46-6F4CC0BC60E9}"/>
              </a:ext>
            </a:extLst>
          </p:cNvPr>
          <p:cNvSpPr txBox="1"/>
          <p:nvPr/>
        </p:nvSpPr>
        <p:spPr>
          <a:xfrm>
            <a:off x="448423" y="1278194"/>
            <a:ext cx="11295154" cy="476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Образование: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Бизнес-психология (Москва)</a:t>
            </a:r>
            <a:endParaRPr lang="ru-RU" sz="2000" dirty="0">
              <a:latin typeface="Raleway Medium" panose="020B0603030101060003" pitchFamily="34" charset="-52"/>
              <a:ea typeface="Gaegu"/>
              <a:cs typeface="Poppins" panose="00000500000000000000" pitchFamily="2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Calibri"/>
              </a:rPr>
              <a:t>Клиническая психология (НИИ Бехтерева, С-Пб)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Calibri"/>
              </a:rPr>
              <a:t>MBA </a:t>
            </a:r>
            <a:r>
              <a:rPr lang="en-US" sz="2000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Calibri"/>
              </a:rPr>
              <a:t>(</a:t>
            </a:r>
            <a:r>
              <a:rPr lang="en-US" sz="1800" dirty="0">
                <a:solidFill>
                  <a:schemeClr val="bg1"/>
                </a:solidFill>
                <a:effectLst/>
                <a:latin typeface="Raleway Medium" panose="020B0603030101060003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Open University</a:t>
            </a:r>
            <a:r>
              <a:rPr lang="ru-RU" sz="1800" dirty="0">
                <a:solidFill>
                  <a:schemeClr val="bg1"/>
                </a:solidFill>
                <a:effectLst/>
                <a:latin typeface="Raleway Medium" panose="020B0603030101060003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, МИМ </a:t>
            </a:r>
            <a:r>
              <a:rPr lang="en-US" sz="1800" dirty="0">
                <a:solidFill>
                  <a:schemeClr val="bg1"/>
                </a:solidFill>
                <a:effectLst/>
                <a:latin typeface="Raleway Medium" panose="020B0603030101060003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LINK</a:t>
            </a:r>
            <a:r>
              <a:rPr lang="ru-RU" sz="1800" dirty="0">
                <a:solidFill>
                  <a:schemeClr val="bg1"/>
                </a:solidFill>
                <a:effectLst/>
                <a:latin typeface="Raleway Medium" panose="020B0603030101060003" pitchFamily="34" charset="-52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Raleway Medium" panose="020B0603030101060003" pitchFamily="34" charset="-52"/>
              <a:ea typeface="Gaegu"/>
              <a:cs typeface="Calibri" panose="020F0502020204030204" pitchFamily="34" charset="0"/>
              <a:sym typeface="Gaegu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Calibri" panose="020F0502020204030204" pitchFamily="34" charset="0"/>
                <a:sym typeface="Gaegu"/>
              </a:rPr>
              <a:t>Опыт работы (более 15 лет):</a:t>
            </a:r>
            <a:r>
              <a:rPr lang="ru-RU" sz="1800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Calibri" panose="020F0502020204030204" pitchFamily="34" charset="0"/>
                <a:sym typeface="Gaegu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Направления медицины</a:t>
            </a:r>
            <a:r>
              <a:rPr lang="ru-RU" sz="2000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: онкология, психотерапия, психиатрия, неврология, психосоматика, гинекология. Медико-социальная экспертиза.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latin typeface="Raleway Medium" panose="020B0603030101060003" pitchFamily="34" charset="-52"/>
              <a:ea typeface="Gaegu"/>
              <a:cs typeface="Poppins" panose="00000500000000000000" pitchFamily="2" charset="0"/>
              <a:sym typeface="Gaegu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Специализации</a:t>
            </a:r>
            <a:r>
              <a:rPr lang="ru-RU" sz="2000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: арт-терапия, клинич. психология, терапия острых состояний, неврозов.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latin typeface="Raleway Medium" panose="020B0603030101060003" pitchFamily="34" charset="-52"/>
              <a:ea typeface="Gaegu"/>
              <a:cs typeface="Poppins" panose="00000500000000000000" pitchFamily="2" charset="0"/>
              <a:sym typeface="Gaegu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Дополнительно</a:t>
            </a:r>
            <a:r>
              <a:rPr lang="ru-RU" sz="2000" dirty="0">
                <a:solidFill>
                  <a:schemeClr val="bg1"/>
                </a:solidFill>
                <a:latin typeface="Raleway Medium" panose="020B0603030101060003" pitchFamily="34" charset="-52"/>
                <a:ea typeface="Gaegu"/>
                <a:cs typeface="Poppins" panose="00000500000000000000" pitchFamily="2" charset="0"/>
                <a:sym typeface="Gaegu"/>
              </a:rPr>
              <a:t>: служба кризисной помощи, СЭВ в работе врачей, фармацевтов, психологов. Фармацевтический бизнес. Тренинги, вебинары, конференции, клинические разборы в медицинской и около-медицинской среде.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D2E67-B6F1-4E8F-9B00-9B0589D3C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225116" y="884904"/>
            <a:ext cx="2413818" cy="2413818"/>
          </a:xfrm>
          <a:prstGeom prst="ellipse">
            <a:avLst/>
          </a:prstGeom>
          <a:ln w="1270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519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77D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"/>
          <p:cNvSpPr txBox="1"/>
          <p:nvPr/>
        </p:nvSpPr>
        <p:spPr>
          <a:xfrm>
            <a:off x="733825" y="386400"/>
            <a:ext cx="106650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dk1"/>
                </a:solidFill>
                <a:latin typeface="Comfortaa Medium" pitchFamily="2" charset="0"/>
                <a:ea typeface="Indie Flower"/>
                <a:cs typeface="Indie Flower"/>
                <a:sym typeface="Indie Flower"/>
              </a:rPr>
              <a:t>На вебинаре обсудим</a:t>
            </a:r>
            <a:endParaRPr sz="4800" b="1" dirty="0">
              <a:latin typeface="Comfortaa Medium" pitchFamily="2" charset="0"/>
              <a:ea typeface="Indie Flower"/>
              <a:cs typeface="Indie Flower"/>
              <a:sym typeface="Indie Flower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629043" y="1539019"/>
            <a:ext cx="8222993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как мужчины и женщины переживают стресс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какие стратегии совладания с ним они предпочитают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откуда все это пошло?!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Raleway Medium" panose="020B0603030101060003" pitchFamily="34" charset="-52"/>
              </a:rPr>
              <a:t>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з каких факторов состоит реакция на стресс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aleway Medium" panose="020B0603030101060003" pitchFamily="34" charset="-52"/>
              </a:rPr>
              <a:t>как лучше всего поддерживать и помогать друг другу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Raleway Medium" panose="020B0603030101060003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58BBDA-98F4-4205-89A6-F026AD60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6424" y="3069883"/>
            <a:ext cx="789754" cy="282677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EAE00EF8-F7FB-4D75-833A-73ED92EF7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20516" y="2963218"/>
            <a:ext cx="1183266" cy="29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C4DA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"/>
          <p:cNvSpPr txBox="1"/>
          <p:nvPr/>
        </p:nvSpPr>
        <p:spPr>
          <a:xfrm>
            <a:off x="283580" y="595823"/>
            <a:ext cx="10351500" cy="175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Диалог миллионов пар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по всему миру,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latin typeface="Comfortaa Medium" pitchFamily="2" charset="0"/>
                <a:ea typeface="Poppins SemiBold"/>
                <a:cs typeface="Poppins SemiBold"/>
                <a:sym typeface="Poppins SemiBold"/>
              </a:rPr>
              <a:t>начиная с древних времен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BBB861-F453-47D4-B806-A705AB07C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80" y="2347621"/>
            <a:ext cx="2152836" cy="4478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D1226C-6008-4152-BCD4-E328CE34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412" y="3008672"/>
            <a:ext cx="1338646" cy="3743116"/>
          </a:xfrm>
          <a:prstGeom prst="rect">
            <a:avLst/>
          </a:prstGeom>
        </p:spPr>
      </p:pic>
      <p:sp>
        <p:nvSpPr>
          <p:cNvPr id="91" name="Google Shape;1144;p18">
            <a:extLst>
              <a:ext uri="{FF2B5EF4-FFF2-40B4-BE49-F238E27FC236}">
                <a16:creationId xmlns:a16="http://schemas.microsoft.com/office/drawing/2014/main" id="{C10A7037-E217-446B-9EA4-7B20F6B44E40}"/>
              </a:ext>
            </a:extLst>
          </p:cNvPr>
          <p:cNvSpPr txBox="1"/>
          <p:nvPr/>
        </p:nvSpPr>
        <p:spPr>
          <a:xfrm>
            <a:off x="3371006" y="5794631"/>
            <a:ext cx="5919748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Почти ничего не меняется…</a:t>
            </a:r>
            <a:endParaRPr sz="12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438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p16">
            <a:extLst>
              <a:ext uri="{FF2B5EF4-FFF2-40B4-BE49-F238E27FC236}">
                <a16:creationId xmlns:a16="http://schemas.microsoft.com/office/drawing/2014/main" id="{CAB3FB23-E3CF-4A4B-9D5D-080920D628B9}"/>
              </a:ext>
            </a:extLst>
          </p:cNvPr>
          <p:cNvSpPr txBox="1"/>
          <p:nvPr/>
        </p:nvSpPr>
        <p:spPr>
          <a:xfrm>
            <a:off x="285133" y="213700"/>
            <a:ext cx="11147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Понаблюдаем..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3" name="Google Shape;1144;p18">
            <a:extLst>
              <a:ext uri="{FF2B5EF4-FFF2-40B4-BE49-F238E27FC236}">
                <a16:creationId xmlns:a16="http://schemas.microsoft.com/office/drawing/2014/main" id="{9F22C3D9-63E2-4B87-8002-DDE9F6A3F92A}"/>
              </a:ext>
            </a:extLst>
          </p:cNvPr>
          <p:cNvSpPr txBox="1"/>
          <p:nvPr/>
        </p:nvSpPr>
        <p:spPr>
          <a:xfrm>
            <a:off x="779070" y="1381435"/>
            <a:ext cx="4623755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1. Принес зарплату. Ну и день выдался. Ни секунды покоя… Есть что-нибудь поесть?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144;p18">
            <a:extLst>
              <a:ext uri="{FF2B5EF4-FFF2-40B4-BE49-F238E27FC236}">
                <a16:creationId xmlns:a16="http://schemas.microsoft.com/office/drawing/2014/main" id="{A12DF9A0-493A-4993-A08F-C34256C575C0}"/>
              </a:ext>
            </a:extLst>
          </p:cNvPr>
          <p:cNvSpPr txBox="1"/>
          <p:nvPr/>
        </p:nvSpPr>
        <p:spPr>
          <a:xfrm>
            <a:off x="5589766" y="1406021"/>
            <a:ext cx="6103511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2. Дорогой, наконец-то ты дома. Устала, но мне столько тебе рассказать нужно! Представляешь, у нас на работе…. 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144;p18">
            <a:extLst>
              <a:ext uri="{FF2B5EF4-FFF2-40B4-BE49-F238E27FC236}">
                <a16:creationId xmlns:a16="http://schemas.microsoft.com/office/drawing/2014/main" id="{0C32FA14-C22D-4D9B-988B-25DCD66BE660}"/>
              </a:ext>
            </a:extLst>
          </p:cNvPr>
          <p:cNvSpPr txBox="1"/>
          <p:nvPr/>
        </p:nvSpPr>
        <p:spPr>
          <a:xfrm>
            <a:off x="779069" y="2694037"/>
            <a:ext cx="4896465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3. Давай я поем, отдохну и поговорим. Вымотался сильно.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44;p18">
            <a:extLst>
              <a:ext uri="{FF2B5EF4-FFF2-40B4-BE49-F238E27FC236}">
                <a16:creationId xmlns:a16="http://schemas.microsoft.com/office/drawing/2014/main" id="{53B2A398-2BB3-44EE-8254-EED9E4763A33}"/>
              </a:ext>
            </a:extLst>
          </p:cNvPr>
          <p:cNvSpPr txBox="1"/>
          <p:nvPr/>
        </p:nvSpPr>
        <p:spPr>
          <a:xfrm>
            <a:off x="5589766" y="2674383"/>
            <a:ext cx="6044517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4. Ты ешь и слушай. Тетя Маша из соседнего отдела…. А шеф… И его зам…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144;p18">
            <a:extLst>
              <a:ext uri="{FF2B5EF4-FFF2-40B4-BE49-F238E27FC236}">
                <a16:creationId xmlns:a16="http://schemas.microsoft.com/office/drawing/2014/main" id="{35D7F7AC-8E87-42E2-8BB4-9DA8C2E77ED5}"/>
              </a:ext>
            </a:extLst>
          </p:cNvPr>
          <p:cNvSpPr txBox="1"/>
          <p:nvPr/>
        </p:nvSpPr>
        <p:spPr>
          <a:xfrm>
            <a:off x="779068" y="3618277"/>
            <a:ext cx="4729318" cy="118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5. Дорогая, ничего не понял: шеф, тетя или зам? Мне погорячее погрей. </a:t>
            </a: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44;p18">
            <a:extLst>
              <a:ext uri="{FF2B5EF4-FFF2-40B4-BE49-F238E27FC236}">
                <a16:creationId xmlns:a16="http://schemas.microsoft.com/office/drawing/2014/main" id="{BA02F61A-5751-45ED-B0A8-74A1D3628989}"/>
              </a:ext>
            </a:extLst>
          </p:cNvPr>
          <p:cNvSpPr txBox="1"/>
          <p:nvPr/>
        </p:nvSpPr>
        <p:spPr>
          <a:xfrm>
            <a:off x="5589766" y="3711680"/>
            <a:ext cx="6103510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6. Ты меня совсем не слушаешь! Тетя Маша… А шеф… И его зам… А его жена…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1144;p18">
            <a:extLst>
              <a:ext uri="{FF2B5EF4-FFF2-40B4-BE49-F238E27FC236}">
                <a16:creationId xmlns:a16="http://schemas.microsoft.com/office/drawing/2014/main" id="{A1210C5E-7A60-4D0E-B1AD-F48F76C3DFA6}"/>
              </a:ext>
            </a:extLst>
          </p:cNvPr>
          <p:cNvSpPr txBox="1"/>
          <p:nvPr/>
        </p:nvSpPr>
        <p:spPr>
          <a:xfrm>
            <a:off x="690579" y="4857149"/>
            <a:ext cx="4984955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7. Запутался. Пошел я к телеку. Там доем. Давай потом. 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44;p18">
            <a:extLst>
              <a:ext uri="{FF2B5EF4-FFF2-40B4-BE49-F238E27FC236}">
                <a16:creationId xmlns:a16="http://schemas.microsoft.com/office/drawing/2014/main" id="{C5BAD369-3962-42D8-B6A3-9682CCCD67EF}"/>
              </a:ext>
            </a:extLst>
          </p:cNvPr>
          <p:cNvSpPr txBox="1"/>
          <p:nvPr/>
        </p:nvSpPr>
        <p:spPr>
          <a:xfrm>
            <a:off x="5619262" y="4864512"/>
            <a:ext cx="6044518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8. Ты уже не хочешь общаться! Ты меня не любишь! Так каждый день! Ужас!</a:t>
            </a: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144;p18">
            <a:extLst>
              <a:ext uri="{FF2B5EF4-FFF2-40B4-BE49-F238E27FC236}">
                <a16:creationId xmlns:a16="http://schemas.microsoft.com/office/drawing/2014/main" id="{2831BC34-B291-42FB-9C75-850D3F43CE51}"/>
              </a:ext>
            </a:extLst>
          </p:cNvPr>
          <p:cNvSpPr txBox="1"/>
          <p:nvPr/>
        </p:nvSpPr>
        <p:spPr>
          <a:xfrm>
            <a:off x="690579" y="5732218"/>
            <a:ext cx="5063613" cy="114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8. Опять начала! Сколько можно! Дай поесть спокойно! Пока не доем – не заходи ко мне!</a:t>
            </a:r>
            <a:endParaRPr sz="2400" dirty="0"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144;p18">
            <a:extLst>
              <a:ext uri="{FF2B5EF4-FFF2-40B4-BE49-F238E27FC236}">
                <a16:creationId xmlns:a16="http://schemas.microsoft.com/office/drawing/2014/main" id="{D2FE3DEC-F4FF-4DCF-93AE-2C9E8775307F}"/>
              </a:ext>
            </a:extLst>
          </p:cNvPr>
          <p:cNvSpPr txBox="1"/>
          <p:nvPr/>
        </p:nvSpPr>
        <p:spPr>
          <a:xfrm>
            <a:off x="5589766" y="5830532"/>
            <a:ext cx="6044518" cy="87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Raleway Medium" panose="020B0603030101060003" pitchFamily="34" charset="-52"/>
                <a:ea typeface="Poppins"/>
                <a:cs typeface="Poppins"/>
                <a:sym typeface="Poppins"/>
              </a:rPr>
              <a:t>9. Ты меня не любишь! Я так устала сегодня. Хочу поговорить. А ты… </a:t>
            </a: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64AF49-6356-4BC9-B4F2-3E41AAAF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689" y="3028134"/>
            <a:ext cx="989934" cy="3559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986CED-572F-4A67-9B9C-186A953B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538" y="2404010"/>
            <a:ext cx="1163656" cy="34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CC683-26AB-4F50-A763-FE9577A4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316" y="0"/>
            <a:ext cx="12349316" cy="6946490"/>
          </a:xfrm>
          <a:prstGeom prst="rect">
            <a:avLst/>
          </a:prstGeom>
        </p:spPr>
      </p:pic>
      <p:sp>
        <p:nvSpPr>
          <p:cNvPr id="4" name="Google Shape;613;p16">
            <a:extLst>
              <a:ext uri="{FF2B5EF4-FFF2-40B4-BE49-F238E27FC236}">
                <a16:creationId xmlns:a16="http://schemas.microsoft.com/office/drawing/2014/main" id="{A4A80712-F826-4C03-A377-BB1EFC3B5147}"/>
              </a:ext>
            </a:extLst>
          </p:cNvPr>
          <p:cNvSpPr txBox="1"/>
          <p:nvPr/>
        </p:nvSpPr>
        <p:spPr>
          <a:xfrm>
            <a:off x="285133" y="213700"/>
            <a:ext cx="4532673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bg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Мужчины</a:t>
            </a:r>
            <a:endParaRPr sz="4800" b="1" dirty="0">
              <a:solidFill>
                <a:schemeClr val="bg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837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p16">
            <a:extLst>
              <a:ext uri="{FF2B5EF4-FFF2-40B4-BE49-F238E27FC236}">
                <a16:creationId xmlns:a16="http://schemas.microsoft.com/office/drawing/2014/main" id="{CAB3FB23-E3CF-4A4B-9D5D-080920D628B9}"/>
              </a:ext>
            </a:extLst>
          </p:cNvPr>
          <p:cNvSpPr txBox="1"/>
          <p:nvPr/>
        </p:nvSpPr>
        <p:spPr>
          <a:xfrm>
            <a:off x="285133" y="213700"/>
            <a:ext cx="1157257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chemeClr val="tx1"/>
                </a:solidFill>
                <a:latin typeface="Comfortaa Medium" pitchFamily="2" charset="0"/>
                <a:ea typeface="Gaegu"/>
                <a:cs typeface="Gaegu"/>
                <a:sym typeface="Gaegu"/>
              </a:rPr>
              <a:t>Мужчина в напряжении</a:t>
            </a:r>
            <a:endParaRPr sz="4800" b="1" dirty="0">
              <a:solidFill>
                <a:schemeClr val="tx1"/>
              </a:solidFill>
              <a:latin typeface="Comfortaa Medium" pitchFamily="2" charset="0"/>
              <a:ea typeface="Gaegu"/>
              <a:cs typeface="Gaegu"/>
              <a:sym typeface="Gaegu"/>
            </a:endParaRPr>
          </a:p>
        </p:txBody>
      </p:sp>
      <p:sp>
        <p:nvSpPr>
          <p:cNvPr id="3" name="Google Shape;1144;p18">
            <a:extLst>
              <a:ext uri="{FF2B5EF4-FFF2-40B4-BE49-F238E27FC236}">
                <a16:creationId xmlns:a16="http://schemas.microsoft.com/office/drawing/2014/main" id="{9F22C3D9-63E2-4B87-8002-DDE9F6A3F92A}"/>
              </a:ext>
            </a:extLst>
          </p:cNvPr>
          <p:cNvSpPr txBox="1"/>
          <p:nvPr/>
        </p:nvSpPr>
        <p:spPr>
          <a:xfrm>
            <a:off x="285133" y="1160209"/>
            <a:ext cx="5004622" cy="499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Сначала физически набрать утраченную энергию через ужин, сготовленный Любимой женщиной в Своем доме.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Переварить ужин. Эмоции и разум неактивны (почему?)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Ни в коем случае не говорить о проблемах и сейчас не искать никаких решений.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Восстановление требует отложенных решений. Все вопросы, требующие энергии – откладываются.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1100" dirty="0">
              <a:solidFill>
                <a:schemeClr val="dk1"/>
              </a:solidFill>
              <a:latin typeface="Raleway Medium" panose="020B0603030101060003" pitchFamily="34" charset="-52"/>
              <a:ea typeface="Poppins Medium"/>
              <a:cs typeface="Poppins Medium"/>
              <a:sym typeface="Poppins Medium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 Medium" panose="020B0603030101060003" pitchFamily="34" charset="-52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144;p18">
            <a:extLst>
              <a:ext uri="{FF2B5EF4-FFF2-40B4-BE49-F238E27FC236}">
                <a16:creationId xmlns:a16="http://schemas.microsoft.com/office/drawing/2014/main" id="{A12DF9A0-493A-4993-A08F-C34256C575C0}"/>
              </a:ext>
            </a:extLst>
          </p:cNvPr>
          <p:cNvSpPr txBox="1"/>
          <p:nvPr/>
        </p:nvSpPr>
        <p:spPr>
          <a:xfrm>
            <a:off x="5506065" y="1160209"/>
            <a:ext cx="6685935" cy="499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4. Вся информация, полученная до момента усвоения энергии ужина и физического восстановления – обнуляется автоматически. Вне зависимости от обещаний «Да, сделаю».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5. Приоритетны действия, требующие механистического повторения, минимального креатива,  эмоций.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6. Включение мужского внимания возможно: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когда он сам выходит на контакт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chemeClr val="dk1"/>
                </a:solidFill>
                <a:latin typeface="Raleway Medium" panose="020B0603030101060003" pitchFamily="34" charset="-52"/>
                <a:ea typeface="Poppins Medium"/>
                <a:cs typeface="Poppins"/>
                <a:sym typeface="Poppins"/>
              </a:rPr>
              <a:t>через совместный отдых (способом мужчины)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4440E-BEC4-42F6-89EC-8BC5578E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54813" y="3710861"/>
            <a:ext cx="1183266" cy="29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0111_Brady_Theme_SlidesMania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1408</Words>
  <Application>Microsoft Office PowerPoint</Application>
  <PresentationFormat>Широкоэкранный</PresentationFormat>
  <Paragraphs>190</Paragraphs>
  <Slides>29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Comfortaa Medium</vt:lpstr>
      <vt:lpstr>Arial</vt:lpstr>
      <vt:lpstr>Verdana</vt:lpstr>
      <vt:lpstr>Wingdings</vt:lpstr>
      <vt:lpstr>Raleway Medium</vt:lpstr>
      <vt:lpstr>Calibri</vt:lpstr>
      <vt:lpstr>0111_Brady_Theme_SlidesMania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Подключайся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70</cp:revision>
  <dcterms:modified xsi:type="dcterms:W3CDTF">2024-03-20T08:48:51Z</dcterms:modified>
</cp:coreProperties>
</file>